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5" r:id="rId2"/>
    <p:sldId id="294" r:id="rId3"/>
    <p:sldId id="284" r:id="rId4"/>
    <p:sldId id="259" r:id="rId5"/>
    <p:sldId id="263" r:id="rId6"/>
    <p:sldId id="296" r:id="rId7"/>
    <p:sldId id="297" r:id="rId8"/>
    <p:sldId id="298" r:id="rId9"/>
    <p:sldId id="271" r:id="rId10"/>
    <p:sldId id="282" r:id="rId11"/>
    <p:sldId id="283" r:id="rId12"/>
    <p:sldId id="286" r:id="rId13"/>
    <p:sldId id="287" r:id="rId14"/>
    <p:sldId id="269" r:id="rId15"/>
    <p:sldId id="270" r:id="rId16"/>
    <p:sldId id="267" r:id="rId17"/>
    <p:sldId id="289" r:id="rId18"/>
    <p:sldId id="265" r:id="rId19"/>
    <p:sldId id="272" r:id="rId20"/>
    <p:sldId id="290" r:id="rId21"/>
    <p:sldId id="291" r:id="rId22"/>
    <p:sldId id="292" r:id="rId23"/>
    <p:sldId id="293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CA5302"/>
    <a:srgbClr val="B24902"/>
    <a:srgbClr val="FEB27E"/>
    <a:srgbClr val="001C54"/>
    <a:srgbClr val="C953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3541-5FEE-497F-857E-E3608A4102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6A8AB-42DC-4D21-9A9A-C359A191B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4DAC-ADE7-46EA-8ECA-E21A8CC7675B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B3F5-819E-4B4F-8EF7-B44C16CC314C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1C45-E4EE-48F2-8212-56FD094240F1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C19-BCCE-4922-9E41-D522512760DE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4B4D-1C1A-41EC-8F6E-4BC576BABB42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D18D3F-0A0B-48DB-929C-4F8538B5B0F6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C11C-DA59-410A-9A10-DC18963B01CA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699-22D3-4EEE-B208-A9D7D0BC42C9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C1B-6C75-4B20-8D24-645CD185C2A5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CFE3-3676-4362-A10F-8525760E024A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D5F7C6-FDCA-42A0-BC43-2053B6B59BB7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101104-EA5F-42EF-A7B6-C620F98B8B3A}" type="datetime1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6C95D-1306-4CCA-9AF2-328C8E846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357166"/>
            <a:ext cx="7772400" cy="225584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тела человека</a:t>
            </a:r>
            <a:endParaRPr lang="ru-RU" sz="7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714348" y="2786058"/>
            <a:ext cx="8001056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/>
              <a:t>Урок окружающего мира </a:t>
            </a:r>
          </a:p>
          <a:p>
            <a:pPr algn="ctr">
              <a:buNone/>
            </a:pPr>
            <a:r>
              <a:rPr lang="ru-RU" sz="4000" b="1" dirty="0" smtClean="0"/>
              <a:t>во 2 классе</a:t>
            </a:r>
            <a:endParaRPr lang="ru-RU" sz="4000" b="1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4357694"/>
            <a:ext cx="17723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ato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91440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Внешнее строение тела человека</a:t>
            </a:r>
            <a:endParaRPr lang="ru-RU" sz="36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a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3071833" cy="473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Внутреннее строение человека</a:t>
            </a:r>
            <a:endParaRPr lang="ru-RU" sz="3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v2006_l_internal-organs-cha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510532"/>
            <a:ext cx="3357586" cy="4918864"/>
          </a:xfrm>
          <a:prstGeom prst="rect">
            <a:avLst/>
          </a:prstGeom>
        </p:spPr>
      </p:pic>
      <p:pic>
        <p:nvPicPr>
          <p:cNvPr id="4" name="Рисунок 3" descr="0001-001-Stroenie-tela-chelovek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21777" r="67188" b="18653"/>
          <a:stretch>
            <a:fillRect/>
          </a:stretch>
        </p:blipFill>
        <p:spPr>
          <a:xfrm>
            <a:off x="5138821" y="1565505"/>
            <a:ext cx="3362269" cy="457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Головной мозг</a:t>
            </a:r>
            <a:endParaRPr lang="ru-RU" sz="4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08e06120f1b9ed1e7e977d996603908.jpg"/>
          <p:cNvPicPr>
            <a:picLocks noChangeAspect="1"/>
          </p:cNvPicPr>
          <p:nvPr/>
        </p:nvPicPr>
        <p:blipFill>
          <a:blip r:embed="rId2" cstate="print"/>
          <a:srcRect l="4956" r="14093"/>
          <a:stretch>
            <a:fillRect/>
          </a:stretch>
        </p:blipFill>
        <p:spPr>
          <a:xfrm>
            <a:off x="285720" y="1937550"/>
            <a:ext cx="4176016" cy="3920342"/>
          </a:xfrm>
          <a:prstGeom prst="rect">
            <a:avLst/>
          </a:prstGeom>
        </p:spPr>
      </p:pic>
      <p:pic>
        <p:nvPicPr>
          <p:cNvPr id="4" name="Рисунок 3" descr="risunok4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5" y="1857364"/>
            <a:ext cx="406852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7858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ёгкие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2363f5cc76977e26092b378d19fcb1c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857364"/>
            <a:ext cx="4598562" cy="3714776"/>
          </a:xfrm>
          <a:prstGeom prst="rect">
            <a:avLst/>
          </a:prstGeom>
        </p:spPr>
      </p:pic>
      <p:pic>
        <p:nvPicPr>
          <p:cNvPr id="4" name="Рисунок 3" descr="0011-007-Ljog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57752" y="1643050"/>
            <a:ext cx="411247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ердце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3388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1509" t="1887" r="1887"/>
          <a:stretch>
            <a:fillRect/>
          </a:stretch>
        </p:blipFill>
        <p:spPr>
          <a:xfrm>
            <a:off x="357158" y="1857364"/>
            <a:ext cx="4659956" cy="3786214"/>
          </a:xfrm>
          <a:prstGeom prst="rect">
            <a:avLst/>
          </a:prstGeom>
        </p:spPr>
      </p:pic>
      <p:pic>
        <p:nvPicPr>
          <p:cNvPr id="4" name="Рисунок 3" descr="1299255656_anigif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813" y="1714488"/>
            <a:ext cx="3726905" cy="395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елудок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893"/>
            <a:ext cx="4178121" cy="455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7198"/>
          <a:stretch>
            <a:fillRect/>
          </a:stretch>
        </p:blipFill>
        <p:spPr bwMode="auto">
          <a:xfrm>
            <a:off x="282248" y="1714488"/>
            <a:ext cx="4313534" cy="453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Печень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3488104_jpg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831" y="1857364"/>
            <a:ext cx="5018329" cy="3643338"/>
          </a:xfrm>
          <a:prstGeom prst="rect">
            <a:avLst/>
          </a:prstGeom>
        </p:spPr>
      </p:pic>
      <p:pic>
        <p:nvPicPr>
          <p:cNvPr id="5" name="Рисунок 4" descr="detoks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1375" y="1714487"/>
            <a:ext cx="3426905" cy="372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715040" cy="642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Кишечник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ti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30127" r="4374" b="4862"/>
          <a:stretch>
            <a:fillRect/>
          </a:stretch>
        </p:blipFill>
        <p:spPr>
          <a:xfrm>
            <a:off x="2188410" y="1714488"/>
            <a:ext cx="524111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642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Внешнее и внутреннее </a:t>
            </a:r>
            <a:br>
              <a:rPr lang="ru-RU" sz="3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человека</a:t>
            </a:r>
            <a:endParaRPr lang="ru-RU" sz="36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008-008-Prover-sebja.jpg"/>
          <p:cNvPicPr>
            <a:picLocks noChangeAspect="1"/>
          </p:cNvPicPr>
          <p:nvPr/>
        </p:nvPicPr>
        <p:blipFill>
          <a:blip r:embed="rId2" cstate="print"/>
          <a:srcRect l="7812" t="21875" r="10156" b="3125"/>
          <a:stretch>
            <a:fillRect/>
          </a:stretch>
        </p:blipFill>
        <p:spPr>
          <a:xfrm>
            <a:off x="285720" y="1928802"/>
            <a:ext cx="4214842" cy="350046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357654" y="1643050"/>
            <a:ext cx="4714940" cy="4429156"/>
            <a:chOff x="4143372" y="1643050"/>
            <a:chExt cx="4714940" cy="4429156"/>
          </a:xfrm>
        </p:grpSpPr>
        <p:pic>
          <p:nvPicPr>
            <p:cNvPr id="8" name="Рисунок 7" descr="ana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7818" y="1643050"/>
              <a:ext cx="2876075" cy="4429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000892" y="3429000"/>
              <a:ext cx="7858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Живот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3372" y="4214818"/>
              <a:ext cx="23574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Нижние конечности - ноги)  </a:t>
              </a:r>
              <a:endParaRPr lang="ru-RU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00958" y="2568355"/>
              <a:ext cx="13573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Верхние </a:t>
              </a:r>
            </a:p>
            <a:p>
              <a:r>
                <a:rPr lang="ru-RU" sz="1200" b="1" dirty="0" smtClean="0"/>
                <a:t>конечности –</a:t>
              </a:r>
            </a:p>
            <a:p>
              <a:r>
                <a:rPr lang="ru-RU" sz="1200" b="1" dirty="0" smtClean="0"/>
                <a:t> руки  </a:t>
              </a:r>
              <a:endParaRPr lang="ru-RU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16" y="1785926"/>
              <a:ext cx="11430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Голова </a:t>
              </a:r>
              <a:endParaRPr lang="ru-RU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9454" y="2273850"/>
              <a:ext cx="7143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Шея</a:t>
              </a:r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6512" y="2714620"/>
              <a:ext cx="8572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Грудь</a:t>
              </a:r>
              <a:endParaRPr lang="ru-RU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3504" y="2786058"/>
              <a:ext cx="7143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Спина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072198" y="4500570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857884" y="3000372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215206" y="2928934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643702" y="2500306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572264" y="1928802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715140" y="3643314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43834" y="1"/>
            <a:ext cx="1500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Приложение 1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урока</a:t>
            </a:r>
            <a:endParaRPr lang="ru-RU" sz="5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071678"/>
            <a:ext cx="7858180" cy="4027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Изучить названия частей тела и органов человека. </a:t>
            </a:r>
            <a:r>
              <a:rPr lang="ru-RU" sz="3200" b="1" dirty="0"/>
              <a:t>З</a:t>
            </a:r>
            <a:r>
              <a:rPr lang="ru-RU" sz="3200" b="1" dirty="0" smtClean="0"/>
              <a:t>нать их расположение и функции в организме.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gif"/>
          <p:cNvPicPr>
            <a:picLocks noChangeAspect="1"/>
          </p:cNvPicPr>
          <p:nvPr/>
        </p:nvPicPr>
        <p:blipFill>
          <a:blip r:embed="rId2" cstate="print"/>
          <a:srcRect l="9464" r="24291" b="1493"/>
          <a:stretch>
            <a:fillRect/>
          </a:stretch>
        </p:blipFill>
        <p:spPr>
          <a:xfrm>
            <a:off x="500034" y="1428736"/>
            <a:ext cx="174048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1571612"/>
            <a:ext cx="65722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Закрасить органы:</a:t>
            </a:r>
          </a:p>
          <a:p>
            <a:endParaRPr lang="ru-RU" sz="2000" b="1" dirty="0" smtClean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200" b="1" dirty="0" smtClean="0"/>
              <a:t>Головной мозг – </a:t>
            </a:r>
            <a:r>
              <a:rPr lang="ru-RU" sz="3000" b="1" dirty="0" smtClean="0">
                <a:solidFill>
                  <a:srgbClr val="7030A0"/>
                </a:solidFill>
              </a:rPr>
              <a:t>фиолетовый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/>
              <a:t>Легкие –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голубой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200" b="1" dirty="0" smtClean="0"/>
              <a:t>Сердце – </a:t>
            </a:r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/>
              <a:t>Желудок – желтый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/>
              <a:t>Печень – </a:t>
            </a:r>
            <a:r>
              <a:rPr lang="ru-RU" sz="3200" b="1" dirty="0" smtClean="0">
                <a:solidFill>
                  <a:schemeClr val="accent3"/>
                </a:solidFill>
              </a:rPr>
              <a:t>коричневый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/>
              <a:t>Кишечник - </a:t>
            </a:r>
            <a:r>
              <a:rPr lang="ru-RU" sz="3200" b="1" dirty="0" smtClean="0">
                <a:solidFill>
                  <a:srgbClr val="00B050"/>
                </a:solidFill>
              </a:rPr>
              <a:t>зеленый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solidFill>
            <a:srgbClr val="CA5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-428652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Загадка</a:t>
            </a:r>
            <a:r>
              <a:rPr lang="ru-RU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642943" cy="6702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8148" y="142852"/>
            <a:ext cx="1143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Приложение 2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43702" y="0"/>
            <a:ext cx="2500298" cy="7143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  <a: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</a:rPr>
              <a:t>1.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Что не относится к внешнему строению тела человека?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</a:rPr>
              <a:t>2.</a:t>
            </a:r>
            <a:r>
              <a:rPr lang="ru-RU" sz="1600" b="1" dirty="0" smtClean="0">
                <a:ea typeface="Times New Roman" pitchFamily="18" charset="0"/>
              </a:rPr>
              <a:t>  Этот орган размером немногим больше кулака непрерывно сжимается и разжимается, гонит кровь в сосуды.</a:t>
            </a:r>
            <a:endParaRPr lang="ru-RU" sz="16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</a:rPr>
              <a:t>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Этот орган заведует нашими мыслями и чувствами, следит за работой главных внутренних органов – сердца и лёгких. За это его называют «командным пунктом» организма.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</a:rPr>
              <a:t>4.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В этом органе выделяется кислый сок, который способен переварить большую часть пищи. Этот орган называют главным отделением «внутренней кухни».</a:t>
            </a:r>
            <a:endParaRPr lang="ru-RU" sz="16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</a:rPr>
              <a:t>5.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Этот орган похож на две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розовые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губки. С помощью него человек дышит.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</a:rPr>
              <a:t>6.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Этот орган похож на длинный извилистый «коридор». Пища в нём окончательно переваривается и впитывается в кровь.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57224" y="857232"/>
            <a:ext cx="1857388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а) голова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071802" y="857232"/>
            <a:ext cx="1857388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б) туловище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286380" y="857232"/>
            <a:ext cx="1857388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в) легкие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57224" y="1785926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а) легкие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71802" y="1785926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б) желудок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286380" y="1785926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в) сердце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57224" y="3071810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а) мозг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071802" y="3071810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б) печень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286380" y="3071810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в) кишечник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57224" y="4286256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а) кишечник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071802" y="4286256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б) желудок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286380" y="4286256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в) печень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857224" y="5143512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а) легкие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071802" y="5143512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б) мозг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286380" y="5143512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в) сердце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857224" y="6215082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а) желудок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071802" y="6215082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б) печень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5286380" y="6215082"/>
            <a:ext cx="1785950" cy="28575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в) кишечник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42852"/>
            <a:ext cx="1785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Приложение 3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285992"/>
          <a:ext cx="8215368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167879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/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/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/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/>
                        <a:t>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/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/>
                        <a:t>6</a:t>
                      </a:r>
                      <a:endParaRPr lang="ru-RU" sz="6000" b="1" dirty="0"/>
                    </a:p>
                  </a:txBody>
                  <a:tcPr/>
                </a:tc>
              </a:tr>
              <a:tr h="167879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6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6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6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6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6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6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6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1000133" cy="104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28600"/>
            <a:ext cx="7715304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 </a:t>
            </a:r>
            <a:endParaRPr lang="ru-RU" sz="5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85926"/>
            <a:ext cx="8429684" cy="324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Прочитать по учебнику текст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«</a:t>
            </a:r>
            <a:r>
              <a:rPr lang="ru-RU" sz="2800" b="1" dirty="0"/>
              <a:t>Как работает наш организм?»;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уметь </a:t>
            </a:r>
            <a:r>
              <a:rPr lang="ru-RU" sz="2800" b="1" dirty="0"/>
              <a:t>называть и показывать по таблице часть тела и внутренние органы человека, рассказать о работе внутренних органов.</a:t>
            </a:r>
          </a:p>
        </p:txBody>
      </p:sp>
      <p:pic>
        <p:nvPicPr>
          <p:cNvPr id="4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928695" cy="96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282" y="214291"/>
            <a:ext cx="882176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Что вы узнали нового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?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Что показалось особенно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интересным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?</a:t>
            </a:r>
          </a:p>
          <a:p>
            <a:pPr algn="ctr" eaLnBrk="0" hangingPunct="0">
              <a:defRPr/>
            </a:pPr>
            <a:r>
              <a:rPr lang="ru-RU" sz="32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                                                                      </a:t>
            </a:r>
            <a:r>
              <a:rPr lang="ru-RU" sz="2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      </a:t>
            </a:r>
            <a:r>
              <a:rPr lang="ru-RU" dirty="0">
                <a:latin typeface="Arial" charset="0"/>
              </a:rPr>
              <a:t>      </a:t>
            </a:r>
          </a:p>
          <a:p>
            <a:pPr algn="ctr" eaLnBrk="0" hangingPunct="0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6388" name="WordArt 3" descr="Гранит"/>
          <p:cNvSpPr>
            <a:spLocks noChangeArrowheads="1" noChangeShapeType="1" noTextEdit="1"/>
          </p:cNvSpPr>
          <p:nvPr/>
        </p:nvSpPr>
        <p:spPr bwMode="auto">
          <a:xfrm>
            <a:off x="4140200" y="2781300"/>
            <a:ext cx="720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928802"/>
            <a:ext cx="80010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A5302"/>
                </a:solidFill>
              </a:rPr>
              <a:t>Оцените урок:</a:t>
            </a:r>
          </a:p>
          <a:p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</a:t>
            </a:r>
            <a:r>
              <a:rPr lang="ru-RU" sz="6000" b="1" dirty="0" smtClean="0">
                <a:sym typeface="Wingdings"/>
              </a:rPr>
              <a:t> - понравился</a:t>
            </a:r>
            <a:endParaRPr lang="ru-RU" sz="6000" dirty="0"/>
          </a:p>
          <a:p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</a:t>
            </a:r>
            <a:r>
              <a:rPr lang="ru-RU" sz="6000" b="1" dirty="0" smtClean="0">
                <a:sym typeface="Wingdings"/>
              </a:rPr>
              <a:t> - мне все равно </a:t>
            </a:r>
            <a:endParaRPr lang="ru-RU" sz="6000" dirty="0"/>
          </a:p>
          <a:p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</a:t>
            </a:r>
            <a:r>
              <a:rPr lang="ru-RU" sz="6000" b="1" dirty="0" smtClean="0">
                <a:sym typeface="Wingdings"/>
              </a:rPr>
              <a:t> - не понравился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214290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Приложение 4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48" y="533400"/>
            <a:ext cx="4643470" cy="5110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Анатомия – наука. Изучает строение тела человека. </a:t>
            </a:r>
            <a:endParaRPr lang="ru-RU" sz="4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stroenie-tela-cheloveka-1295.jpg"/>
          <p:cNvPicPr>
            <a:picLocks noChangeAspect="1"/>
          </p:cNvPicPr>
          <p:nvPr/>
        </p:nvPicPr>
        <p:blipFill>
          <a:blip r:embed="rId2" cstate="print"/>
          <a:srcRect b="9509"/>
          <a:stretch>
            <a:fillRect/>
          </a:stretch>
        </p:blipFill>
        <p:spPr>
          <a:xfrm>
            <a:off x="423996" y="500042"/>
            <a:ext cx="3790814" cy="4948220"/>
          </a:xfrm>
          <a:prstGeom prst="bevel">
            <a:avLst>
              <a:gd name="adj" fmla="val 767"/>
            </a:avLst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335758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 да здоровье</a:t>
            </a:r>
            <a:br>
              <a:rPr lang="ru-RU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дороже всего </a:t>
            </a:r>
            <a:endParaRPr lang="ru-RU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928934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Горшочек умён.</a:t>
            </a:r>
          </a:p>
          <a:p>
            <a:pPr algn="ctr">
              <a:lnSpc>
                <a:spcPct val="150000"/>
              </a:lnSpc>
            </a:pPr>
            <a:r>
              <a:rPr lang="ru-RU" sz="6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 дырочек в нем.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1785950"/>
          </a:xfrm>
          <a:prstGeom prst="rect">
            <a:avLst/>
          </a:prstGeom>
          <a:solidFill>
            <a:srgbClr val="CA5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28572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Загадка</a:t>
            </a:r>
            <a:r>
              <a:rPr lang="ru-RU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96472"/>
            <a:ext cx="1428761" cy="148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857496"/>
            <a:ext cx="8715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и ночь стучит оно.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Словно бы заведено. Будет плохо, если вдруг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Прекратится этот стук.</a:t>
            </a:r>
          </a:p>
          <a:p>
            <a:pPr algn="ctr"/>
            <a:endParaRPr lang="ru-RU" sz="4800" b="1" dirty="0" smtClean="0">
              <a:ln w="1905"/>
              <a:solidFill>
                <a:srgbClr val="B249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1785950"/>
          </a:xfrm>
          <a:prstGeom prst="rect">
            <a:avLst/>
          </a:prstGeom>
          <a:solidFill>
            <a:srgbClr val="CA5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8860" y="142852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Загадка</a:t>
            </a:r>
            <a:r>
              <a:rPr lang="ru-RU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428761" cy="148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928934"/>
            <a:ext cx="8715436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4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одной матери пять детей. Все дети разные и все к матери привязаны. </a:t>
            </a:r>
            <a:endParaRPr lang="ru-RU" sz="4400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1785950"/>
          </a:xfrm>
          <a:prstGeom prst="rect">
            <a:avLst/>
          </a:prstGeom>
          <a:solidFill>
            <a:srgbClr val="CA5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14546" y="14285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Загадка</a:t>
            </a:r>
            <a:r>
              <a:rPr lang="ru-RU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61" cy="148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928934"/>
            <a:ext cx="8715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Всю жизнь ходят в </a:t>
            </a:r>
            <a:r>
              <a:rPr lang="ru-RU" sz="4000" b="1" dirty="0" err="1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обгонку</a:t>
            </a:r>
            <a:r>
              <a:rPr lang="ru-RU" sz="4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обогнать друг друга не могут.</a:t>
            </a:r>
            <a:endParaRPr lang="ru-RU" sz="4000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1785950"/>
          </a:xfrm>
          <a:prstGeom prst="rect">
            <a:avLst/>
          </a:prstGeom>
          <a:solidFill>
            <a:srgbClr val="CA5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142852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Загадка</a:t>
            </a:r>
            <a:r>
              <a:rPr lang="ru-RU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28761" cy="148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20717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Часы. </a:t>
            </a:r>
            <a:b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Внешнее строение. </a:t>
            </a:r>
            <a:b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Внутреннее строение.</a:t>
            </a:r>
            <a:endParaRPr lang="ru-RU" sz="4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643182"/>
            <a:ext cx="3643338" cy="3643338"/>
          </a:xfrm>
          <a:prstGeom prst="rect">
            <a:avLst/>
          </a:prstGeom>
        </p:spPr>
      </p:pic>
      <p:pic>
        <p:nvPicPr>
          <p:cNvPr id="4" name="Рисунок 3" descr="terssaat_animasyo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418580"/>
            <a:ext cx="4214842" cy="401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ysClr val="windowText" lastClr="000000"/>
      </a:dk1>
      <a:lt1>
        <a:srgbClr val="FECEAE"/>
      </a:lt1>
      <a:dk2>
        <a:srgbClr val="575F6D"/>
      </a:dk2>
      <a:lt2>
        <a:srgbClr val="F2BE9F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543</TotalTime>
  <Words>423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Строение тела человека</vt:lpstr>
      <vt:lpstr>Цели урока</vt:lpstr>
      <vt:lpstr>Анатомия – наука. Изучает строение тела человека. </vt:lpstr>
      <vt:lpstr>Ум да здоровье дороже всего </vt:lpstr>
      <vt:lpstr>Слайд 5</vt:lpstr>
      <vt:lpstr>Слайд 6</vt:lpstr>
      <vt:lpstr>Слайд 7</vt:lpstr>
      <vt:lpstr>Слайд 8</vt:lpstr>
      <vt:lpstr>Часы.  Внешнее строение.  Внутреннее строение.</vt:lpstr>
      <vt:lpstr>Слайд 10</vt:lpstr>
      <vt:lpstr>Внешнее строение тела человека</vt:lpstr>
      <vt:lpstr>Внутреннее строение человека</vt:lpstr>
      <vt:lpstr>Головной мозг</vt:lpstr>
      <vt:lpstr>Лёгкие</vt:lpstr>
      <vt:lpstr>Сердце</vt:lpstr>
      <vt:lpstr>Желудок</vt:lpstr>
      <vt:lpstr>Печень</vt:lpstr>
      <vt:lpstr>Кишечник</vt:lpstr>
      <vt:lpstr>Внешнее и внутреннее  строение человека</vt:lpstr>
      <vt:lpstr>Слайд 20</vt:lpstr>
      <vt:lpstr>Тест </vt:lpstr>
      <vt:lpstr>Ответы</vt:lpstr>
      <vt:lpstr>Домашнее задание </vt:lpstr>
      <vt:lpstr>Слайд 24</vt:lpstr>
    </vt:vector>
  </TitlesOfParts>
  <Company>МБОУ СОШ 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тела человека</dc:title>
  <dc:creator>Пользователь</dc:creator>
  <cp:lastModifiedBy>XTreme</cp:lastModifiedBy>
  <cp:revision>59</cp:revision>
  <dcterms:created xsi:type="dcterms:W3CDTF">2012-02-18T06:45:19Z</dcterms:created>
  <dcterms:modified xsi:type="dcterms:W3CDTF">2013-02-08T19:16:03Z</dcterms:modified>
</cp:coreProperties>
</file>