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7" d="100"/>
          <a:sy n="67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53D09B-8C5B-400F-AC06-95A525FAE8B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E6F6FF-1FB7-40E7-9D97-A3196EB456B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ГБДОУ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№ 21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Тема: «Изготовление открытки к 8 марта. В технике </a:t>
            </a:r>
            <a:r>
              <a:rPr lang="ru-RU" dirty="0" err="1" smtClean="0">
                <a:solidFill>
                  <a:schemeClr val="tx1"/>
                </a:solidFill>
              </a:rPr>
              <a:t>квиллинг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Попова.С.Н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 Колпино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2015г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Закреплять умение скручивать кольца из </a:t>
            </a:r>
            <a:r>
              <a:rPr lang="ru-RU" dirty="0" err="1" smtClean="0"/>
              <a:t>гофрокартона</a:t>
            </a:r>
            <a:r>
              <a:rPr lang="ru-RU" dirty="0" smtClean="0"/>
              <a:t> одинакового размера.</a:t>
            </a:r>
          </a:p>
          <a:p>
            <a:r>
              <a:rPr lang="ru-RU" dirty="0" smtClean="0"/>
              <a:t>Продолжать учить совместными усилиями создавать композицию.</a:t>
            </a:r>
          </a:p>
          <a:p>
            <a:r>
              <a:rPr lang="ru-RU" dirty="0" smtClean="0"/>
              <a:t>Развивать чувство цвета.</a:t>
            </a:r>
          </a:p>
          <a:p>
            <a:r>
              <a:rPr lang="ru-RU" dirty="0" smtClean="0"/>
              <a:t>Продолжать совершенствовать навыки и умения при работе с </a:t>
            </a:r>
            <a:r>
              <a:rPr lang="ru-RU" dirty="0" err="1" smtClean="0"/>
              <a:t>гофрокартоном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3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26064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Воспитатель рассматривает с детьми разные варианты открыток.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700808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637" y="1862137"/>
            <a:ext cx="5800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кручения ромашки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100264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Учимся получать из полосок основные элементы.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556792"/>
            <a:ext cx="55549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44383" y="0"/>
            <a:ext cx="8229600" cy="1219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4244280" cy="60095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Вот такая открытка у нас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олучилась.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869186" cy="515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80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Презентация PowerPoint</vt:lpstr>
      <vt:lpstr>Цели:</vt:lpstr>
      <vt:lpstr>Презентация PowerPoint</vt:lpstr>
      <vt:lpstr>Техника кручения ромашки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2015-02-12T17:51:44Z</dcterms:created>
  <dcterms:modified xsi:type="dcterms:W3CDTF">2015-02-19T18:35:09Z</dcterms:modified>
</cp:coreProperties>
</file>