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3" r:id="rId8"/>
    <p:sldId id="264" r:id="rId9"/>
    <p:sldId id="269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0000FF"/>
    <a:srgbClr val="000066"/>
    <a:srgbClr val="FF99CC"/>
    <a:srgbClr val="205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Урок мира.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87832" y="1864394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>
                <a:solidFill>
                  <a:srgbClr val="C00000"/>
                </a:solidFill>
              </a:rPr>
              <a:t>Мир </a:t>
            </a:r>
            <a:r>
              <a:rPr lang="ru-RU" sz="5400" dirty="0" smtClean="0">
                <a:solidFill>
                  <a:srgbClr val="C00000"/>
                </a:solidFill>
              </a:rPr>
              <a:t>под чистым небом!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NvKZN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9040"/>
            <a:ext cx="2952328" cy="2736304"/>
          </a:xfrm>
          <a:prstGeom prst="rect">
            <a:avLst/>
          </a:prstGeom>
          <a:noFill/>
        </p:spPr>
      </p:pic>
      <p:pic>
        <p:nvPicPr>
          <p:cNvPr id="4" name="Picture 2" descr="F:\NvKZN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09634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" y="-28559"/>
            <a:ext cx="4685301" cy="3513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69" y="3545632"/>
            <a:ext cx="4416491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" y="3534923"/>
            <a:ext cx="4609623" cy="3457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69" y="5369"/>
            <a:ext cx="4400083" cy="352006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9567" y="5226735"/>
            <a:ext cx="84248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2800" b="1" i="1" dirty="0" smtClean="0">
                <a:solidFill>
                  <a:srgbClr val="C00000"/>
                </a:solidFill>
              </a:rPr>
              <a:t>Первоклассники,</a:t>
            </a:r>
          </a:p>
          <a:p>
            <a:pPr algn="r"/>
            <a:r>
              <a:rPr lang="ru-RU" altLang="ru-RU" sz="2800" b="1" i="1" dirty="0" smtClean="0">
                <a:solidFill>
                  <a:srgbClr val="C00000"/>
                </a:solidFill>
              </a:rPr>
              <a:t>поздравляю </a:t>
            </a:r>
            <a:r>
              <a:rPr lang="ru-RU" altLang="ru-RU" sz="2800" b="1" i="1" dirty="0">
                <a:solidFill>
                  <a:srgbClr val="C00000"/>
                </a:solidFill>
              </a:rPr>
              <a:t>с началом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учебного года!                                    </a:t>
            </a:r>
            <a:endParaRPr lang="ru-RU" alt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82099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3300"/>
                </a:solidFill>
              </a:rPr>
              <a:t>1сентября-день знаний!</a:t>
            </a:r>
            <a:endParaRPr lang="ru-RU" sz="4800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 жарким солнышком согреты.</a:t>
            </a:r>
          </a:p>
          <a:p>
            <a:pPr>
              <a:buNone/>
            </a:pPr>
            <a:r>
              <a:rPr lang="ru-RU" dirty="0" smtClean="0"/>
              <a:t>Леса ещё листвой одеты,</a:t>
            </a:r>
          </a:p>
          <a:p>
            <a:pPr>
              <a:buNone/>
            </a:pPr>
            <a:r>
              <a:rPr lang="ru-RU" dirty="0" smtClean="0"/>
              <a:t>У всех детей в руках букеты,</a:t>
            </a:r>
          </a:p>
          <a:p>
            <a:pPr>
              <a:buNone/>
            </a:pPr>
            <a:r>
              <a:rPr lang="ru-RU" dirty="0" smtClean="0"/>
              <a:t>День хоть и грустный, но весёлый,</a:t>
            </a:r>
          </a:p>
          <a:p>
            <a:pPr>
              <a:buNone/>
            </a:pPr>
            <a:r>
              <a:rPr lang="ru-RU" dirty="0" smtClean="0"/>
              <a:t>Грустишь ты:</a:t>
            </a:r>
          </a:p>
          <a:p>
            <a:pPr>
              <a:buNone/>
            </a:pPr>
            <a:r>
              <a:rPr lang="ru-RU" dirty="0" smtClean="0"/>
              <a:t>-До свидания, лето!</a:t>
            </a:r>
          </a:p>
          <a:p>
            <a:pPr>
              <a:buNone/>
            </a:pPr>
            <a:r>
              <a:rPr lang="ru-RU" dirty="0" smtClean="0"/>
              <a:t>И радуешься:</a:t>
            </a:r>
          </a:p>
          <a:p>
            <a:pPr>
              <a:buNone/>
            </a:pPr>
            <a:r>
              <a:rPr lang="ru-RU" dirty="0" smtClean="0"/>
              <a:t>-Здравствуй, школа!</a:t>
            </a:r>
            <a:endParaRPr lang="ru-RU" dirty="0"/>
          </a:p>
        </p:txBody>
      </p:sp>
      <p:pic>
        <p:nvPicPr>
          <p:cNvPr id="1026" name="Picture 2" descr="F:\Bankoboev.Ru_osennii_les_i_svezhie_vshody_na_p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176464" cy="2880320"/>
          </a:xfrm>
          <a:prstGeom prst="rect">
            <a:avLst/>
          </a:prstGeom>
          <a:noFill/>
        </p:spPr>
      </p:pic>
      <p:pic>
        <p:nvPicPr>
          <p:cNvPr id="4" name="Picture 2" descr="F:\осенний-л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340768"/>
            <a:ext cx="159747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Здравствуй, школа!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2050" name="Picture 2" descr="F:\1sentyabrya_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97666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1 сентября- день мира!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Мир </a:t>
            </a:r>
            <a:r>
              <a:rPr lang="ru-RU" dirty="0" smtClean="0"/>
              <a:t>на планете- счастливы дети.</a:t>
            </a:r>
          </a:p>
          <a:p>
            <a:pPr>
              <a:buNone/>
            </a:pPr>
            <a:r>
              <a:rPr lang="ru-RU" dirty="0" smtClean="0"/>
              <a:t>Дружно за мир стоять- войне не бывать</a:t>
            </a:r>
            <a:endParaRPr lang="ru-RU" dirty="0"/>
          </a:p>
        </p:txBody>
      </p:sp>
      <p:pic>
        <p:nvPicPr>
          <p:cNvPr id="3074" name="Picture 2" descr="F:\DSC01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888432" cy="2880320"/>
          </a:xfrm>
          <a:prstGeom prst="rect">
            <a:avLst/>
          </a:prstGeom>
          <a:noFill/>
        </p:spPr>
      </p:pic>
      <p:pic>
        <p:nvPicPr>
          <p:cNvPr id="3076" name="Picture 4" descr="F:\p2050185_ejw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3.proshkolu.ru/content/media/pic/std/3000000/2939000/2938658-6c3554ba1428129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8" y="898620"/>
            <a:ext cx="2962696" cy="31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10" y="-115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Ларец мира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7408" y="1264292"/>
            <a:ext cx="1440160" cy="471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Дружба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040279"/>
            <a:ext cx="1584176" cy="459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Земля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1264291"/>
            <a:ext cx="1296144" cy="459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дети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98920" y="2060848"/>
            <a:ext cx="1800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банда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1793024"/>
            <a:ext cx="17281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братство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1984664"/>
            <a:ext cx="144016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жизнь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492896"/>
            <a:ext cx="187220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спокойствие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708920"/>
            <a:ext cx="18002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дружелюбие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2708920"/>
            <a:ext cx="151216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безделье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3501008"/>
            <a:ext cx="163523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лень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318101"/>
            <a:ext cx="1584176" cy="434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обида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6336" y="3318101"/>
            <a:ext cx="1296144" cy="434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единство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98920" y="4293096"/>
            <a:ext cx="167713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забота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221088"/>
            <a:ext cx="194421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перемирие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4149080"/>
            <a:ext cx="1440160" cy="396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зло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5229200"/>
            <a:ext cx="16561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труд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23100" y="5013176"/>
            <a:ext cx="17432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тревога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43932" y="5200409"/>
            <a:ext cx="2546952" cy="460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справедливость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4912377"/>
            <a:ext cx="1800200" cy="460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ненависть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473116"/>
            <a:ext cx="2016224" cy="439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общение</a:t>
            </a:r>
          </a:p>
        </p:txBody>
      </p:sp>
    </p:spTree>
    <p:extLst>
      <p:ext uri="{BB962C8B-B14F-4D97-AF65-F5344CB8AC3E}">
        <p14:creationId xmlns:p14="http://schemas.microsoft.com/office/powerpoint/2010/main" val="186873292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Голубь мира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Это птичка-невеличка,</a:t>
            </a:r>
          </a:p>
          <a:p>
            <a:pPr algn="ctr"/>
            <a:r>
              <a:rPr lang="ru-RU" sz="3600" dirty="0" smtClean="0"/>
              <a:t>В </a:t>
            </a:r>
            <a:r>
              <a:rPr lang="ru-RU" sz="4000" dirty="0" smtClean="0"/>
              <a:t>городах</a:t>
            </a:r>
            <a:r>
              <a:rPr lang="ru-RU" sz="3600" dirty="0" smtClean="0"/>
              <a:t> живёт.</a:t>
            </a:r>
          </a:p>
          <a:p>
            <a:pPr algn="ctr"/>
            <a:r>
              <a:rPr lang="ru-RU" sz="3600" dirty="0" smtClean="0"/>
              <a:t>Крошек ей насыплешь-</a:t>
            </a:r>
          </a:p>
          <a:p>
            <a:pPr algn="ctr"/>
            <a:r>
              <a:rPr lang="ru-RU" sz="3600" dirty="0" smtClean="0"/>
              <a:t>Воркует и клюёт.</a:t>
            </a:r>
            <a:endParaRPr lang="ru-RU" sz="3600" dirty="0"/>
          </a:p>
        </p:txBody>
      </p:sp>
      <p:pic>
        <p:nvPicPr>
          <p:cNvPr id="5122" name="Picture 2" descr="F:\3062669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404664"/>
            <a:ext cx="5111750" cy="54005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Слушайте!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1920" y="1340768"/>
            <a:ext cx="4834880" cy="51125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Нам нужен мир на голубой планете, </a:t>
            </a:r>
            <a:br>
              <a:rPr lang="ru-RU" sz="3600" dirty="0" smtClean="0"/>
            </a:br>
            <a:r>
              <a:rPr lang="ru-RU" sz="3600" dirty="0" smtClean="0"/>
              <a:t>Его хотят и взрослые, и дети. </a:t>
            </a:r>
            <a:br>
              <a:rPr lang="ru-RU" sz="3600" dirty="0" smtClean="0"/>
            </a:br>
            <a:r>
              <a:rPr lang="ru-RU" sz="3600" dirty="0" smtClean="0"/>
              <a:t>Им хочется, проснувшись на рассвете, </a:t>
            </a:r>
            <a:br>
              <a:rPr lang="ru-RU" sz="3600" dirty="0" smtClean="0"/>
            </a:br>
            <a:r>
              <a:rPr lang="ru-RU" sz="3600" dirty="0" smtClean="0"/>
              <a:t>Не вспоминать, не думать о войне.</a:t>
            </a:r>
          </a:p>
          <a:p>
            <a:endParaRPr lang="ru-RU" sz="3600" dirty="0"/>
          </a:p>
        </p:txBody>
      </p:sp>
      <p:pic>
        <p:nvPicPr>
          <p:cNvPr id="1026" name="Picture 2" descr="F:\2580738686956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7646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Слушайте!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Нам нужен</a:t>
            </a:r>
            <a:r>
              <a:rPr lang="ru-RU" dirty="0" smtClean="0">
                <a:solidFill>
                  <a:srgbClr val="CC0000"/>
                </a:solidFill>
              </a:rPr>
              <a:t> мир</a:t>
            </a:r>
            <a:r>
              <a:rPr lang="ru-RU" dirty="0" smtClean="0"/>
              <a:t>, чтоб строить города, </a:t>
            </a:r>
            <a:br>
              <a:rPr lang="ru-RU" dirty="0" smtClean="0"/>
            </a:br>
            <a:r>
              <a:rPr lang="ru-RU" dirty="0" smtClean="0"/>
              <a:t>Сажать деревья и работать в поле. </a:t>
            </a:r>
            <a:br>
              <a:rPr lang="ru-RU" dirty="0" smtClean="0"/>
            </a:br>
            <a:r>
              <a:rPr lang="ru-RU" dirty="0" smtClean="0"/>
              <a:t>Его хотят все люди доброй воли. </a:t>
            </a:r>
            <a:br>
              <a:rPr lang="ru-RU" dirty="0" smtClean="0"/>
            </a:br>
            <a:r>
              <a:rPr lang="ru-RU" dirty="0" smtClean="0">
                <a:solidFill>
                  <a:srgbClr val="CC0000"/>
                </a:solidFill>
              </a:rPr>
              <a:t>Нам нужен мир навеки! Навсегда!</a:t>
            </a:r>
          </a:p>
          <a:p>
            <a:endParaRPr lang="ru-RU" dirty="0"/>
          </a:p>
        </p:txBody>
      </p:sp>
      <p:pic>
        <p:nvPicPr>
          <p:cNvPr id="1026" name="Picture 2" descr="F:\sadim-derev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460851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Я рисую слово </a:t>
            </a:r>
            <a:r>
              <a:rPr lang="ru-RU" dirty="0" smtClean="0">
                <a:solidFill>
                  <a:srgbClr val="C00000"/>
                </a:solidFill>
              </a:rPr>
              <a:t>МИР.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3500" dirty="0"/>
              <a:t/>
            </a:r>
            <a:br>
              <a:rPr lang="ru-RU" sz="3500" dirty="0"/>
            </a:br>
            <a:r>
              <a:rPr lang="ru-RU" sz="3500" dirty="0"/>
              <a:t>Над землёю солнце светит,</a:t>
            </a:r>
            <a:br>
              <a:rPr lang="ru-RU" sz="3500" dirty="0"/>
            </a:br>
            <a:r>
              <a:rPr lang="ru-RU" sz="3500" dirty="0"/>
              <a:t>На траве играют дети,</a:t>
            </a:r>
            <a:br>
              <a:rPr lang="ru-RU" sz="3500" dirty="0"/>
            </a:br>
            <a:r>
              <a:rPr lang="ru-RU" sz="3500" dirty="0"/>
              <a:t>Речка синяя, а вот -</a:t>
            </a:r>
            <a:br>
              <a:rPr lang="ru-RU" sz="3500" dirty="0"/>
            </a:br>
            <a:r>
              <a:rPr lang="ru-RU" sz="3500" dirty="0"/>
              <a:t>Пароход по ней плывёт.</a:t>
            </a:r>
            <a:br>
              <a:rPr lang="ru-RU" sz="3500" dirty="0"/>
            </a:br>
            <a:r>
              <a:rPr lang="ru-RU" sz="3500" dirty="0"/>
              <a:t>Вот дома - до неба прямо!</a:t>
            </a:r>
            <a:br>
              <a:rPr lang="ru-RU" sz="3500" dirty="0"/>
            </a:br>
            <a:r>
              <a:rPr lang="ru-RU" sz="3500" dirty="0"/>
              <a:t>Вот цветы, а это - мама,</a:t>
            </a:r>
            <a:br>
              <a:rPr lang="ru-RU" sz="3500" dirty="0"/>
            </a:br>
            <a:r>
              <a:rPr lang="ru-RU" sz="3500" dirty="0"/>
              <a:t>Рядом с ней сестра моя...</a:t>
            </a:r>
            <a:br>
              <a:rPr lang="ru-RU" sz="3500" dirty="0"/>
            </a:br>
            <a:r>
              <a:rPr lang="ru-RU" sz="3500" dirty="0"/>
              <a:t>Слово </a:t>
            </a:r>
            <a:r>
              <a:rPr lang="ru-RU" sz="3500" dirty="0">
                <a:solidFill>
                  <a:srgbClr val="C00000"/>
                </a:solidFill>
              </a:rPr>
              <a:t>"мир" </a:t>
            </a:r>
            <a:r>
              <a:rPr lang="ru-RU" sz="3500" dirty="0"/>
              <a:t>рисую я</a:t>
            </a:r>
            <a:r>
              <a:rPr lang="ru-RU" sz="3500" dirty="0" smtClean="0"/>
              <a:t>.</a:t>
            </a:r>
          </a:p>
          <a:p>
            <a:pPr marL="0" indent="0" algn="ctr">
              <a:buNone/>
            </a:pPr>
            <a:endParaRPr lang="ru-RU" sz="3500" dirty="0" smtClean="0"/>
          </a:p>
          <a:p>
            <a:pPr marL="0" indent="0" algn="r">
              <a:buNone/>
            </a:pPr>
            <a:r>
              <a:rPr lang="ru-RU" sz="3500" i="1" dirty="0"/>
              <a:t>Дина Михайлова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56782466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142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Урок мира.  </vt:lpstr>
      <vt:lpstr>1сентября-день знаний!</vt:lpstr>
      <vt:lpstr>Здравствуй, школа!</vt:lpstr>
      <vt:lpstr>1 сентября- день мира!</vt:lpstr>
      <vt:lpstr>Ларец мира</vt:lpstr>
      <vt:lpstr>Голубь мира</vt:lpstr>
      <vt:lpstr>Слушайте!</vt:lpstr>
      <vt:lpstr>Слушайте!</vt:lpstr>
      <vt:lpstr>Я рисую слово МИР.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детям всего мира!</dc:title>
  <dc:creator>enot</dc:creator>
  <cp:lastModifiedBy>Kolya</cp:lastModifiedBy>
  <cp:revision>55</cp:revision>
  <dcterms:created xsi:type="dcterms:W3CDTF">2014-10-10T12:24:14Z</dcterms:created>
  <dcterms:modified xsi:type="dcterms:W3CDTF">2015-08-30T11:05:23Z</dcterms:modified>
</cp:coreProperties>
</file>