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65" r:id="rId4"/>
    <p:sldId id="260" r:id="rId5"/>
    <p:sldId id="261" r:id="rId6"/>
    <p:sldId id="264" r:id="rId7"/>
    <p:sldId id="274" r:id="rId8"/>
    <p:sldId id="266" r:id="rId9"/>
    <p:sldId id="275" r:id="rId10"/>
    <p:sldId id="276" r:id="rId11"/>
    <p:sldId id="268" r:id="rId12"/>
    <p:sldId id="267" r:id="rId13"/>
    <p:sldId id="278" r:id="rId14"/>
    <p:sldId id="270" r:id="rId15"/>
    <p:sldId id="279" r:id="rId16"/>
    <p:sldId id="281" r:id="rId17"/>
    <p:sldId id="280" r:id="rId18"/>
    <p:sldId id="282" r:id="rId19"/>
    <p:sldId id="283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288D8-67A6-4782-AE6B-CA437ED50D06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E1C84-395B-4A1B-B27F-37F37E782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1C84-395B-4A1B-B27F-37F37E782F2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CF40-7D3F-408A-8C14-1B4C1648A83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9C90-30D7-4408-B80E-8138ED8A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CF40-7D3F-408A-8C14-1B4C1648A83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9C90-30D7-4408-B80E-8138ED8A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CF40-7D3F-408A-8C14-1B4C1648A83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9C90-30D7-4408-B80E-8138ED8A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CF40-7D3F-408A-8C14-1B4C1648A83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9C90-30D7-4408-B80E-8138ED8A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CF40-7D3F-408A-8C14-1B4C1648A83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9C90-30D7-4408-B80E-8138ED8A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CF40-7D3F-408A-8C14-1B4C1648A83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9C90-30D7-4408-B80E-8138ED8A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CF40-7D3F-408A-8C14-1B4C1648A83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9C90-30D7-4408-B80E-8138ED8A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CF40-7D3F-408A-8C14-1B4C1648A83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9C90-30D7-4408-B80E-8138ED8A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CF40-7D3F-408A-8C14-1B4C1648A83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9C90-30D7-4408-B80E-8138ED8A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CF40-7D3F-408A-8C14-1B4C1648A83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9C90-30D7-4408-B80E-8138ED8A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CF40-7D3F-408A-8C14-1B4C1648A83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9C90-30D7-4408-B80E-8138ED8A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CF40-7D3F-408A-8C14-1B4C1648A83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49C90-30D7-4408-B80E-8138ED8A2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014.radikal.ru/i328/1103/b8/b70974fb98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071546"/>
            <a:ext cx="47863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МБОУ «Гимназия №18»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Дружина юных пожарных «Сирена»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Тьютор\пожар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ages.tiu.ru/3970921_w640_h640_yasch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51721"/>
            <a:ext cx="4429124" cy="3806279"/>
          </a:xfrm>
          <a:prstGeom prst="rect">
            <a:avLst/>
          </a:prstGeom>
          <a:noFill/>
        </p:spPr>
      </p:pic>
      <p:pic>
        <p:nvPicPr>
          <p:cNvPr id="25602" name="Picture 2" descr="http://spec-kaluga.ru/userfiles/image/products/BIG48563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29058" cy="3143246"/>
          </a:xfrm>
          <a:prstGeom prst="rect">
            <a:avLst/>
          </a:prstGeom>
          <a:noFill/>
        </p:spPr>
      </p:pic>
      <p:pic>
        <p:nvPicPr>
          <p:cNvPr id="25608" name="Picture 8" descr="http://www.supersadovnik.ru/site_images/00000029/00056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3929090" cy="2874945"/>
          </a:xfrm>
          <a:prstGeom prst="rect">
            <a:avLst/>
          </a:prstGeom>
          <a:noFill/>
        </p:spPr>
      </p:pic>
      <p:pic>
        <p:nvPicPr>
          <p:cNvPr id="25610" name="Picture 10" descr="http://images.tiu.ru/3507175_w640_h640_ognetushitel_uglekislotny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214686"/>
            <a:ext cx="3286116" cy="328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ostov.ru/town/articles/2007/10/11/180542/youngfir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0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Тьютор\пожар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6500858"/>
          </a:xfrm>
        </p:spPr>
        <p:txBody>
          <a:bodyPr>
            <a:normAutofit/>
          </a:bodyPr>
          <a:lstStyle/>
          <a:p>
            <a:r>
              <a:rPr lang="ru-RU" sz="34000" dirty="0" smtClean="0">
                <a:solidFill>
                  <a:srgbClr val="FF0000"/>
                </a:solidFill>
              </a:rPr>
              <a:t>01</a:t>
            </a:r>
            <a:endParaRPr lang="ru-RU" sz="3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:\Тьютор\пожар\wpid-2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239019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:\Тьютор\пожар\запрещается-пользоваться-открытым-огнем-и-кури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78" cy="6238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Y:\Тьютор\пожар\48367_html_2f473d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929354" cy="5781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Y:\Тьютор\пожар\270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500"/>
            <a:ext cx="5357830" cy="5357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Y:\Тьютор\пожар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seng.org/uploads/posts/2010-06/thumbs/1276546162_doseng.org_11_pod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2" y="0"/>
            <a:ext cx="9137718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85852" y="1785926"/>
            <a:ext cx="69294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 наш главный: «Выручать,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Спасать, хранить и защищать!»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4" name="Picture 14" descr="http://rewalls.com/pic/201110/800x600/reWalls.com-49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37973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Дружина юных пожарных «Сирена»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Девиз наш главный: «Выручать,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Спасать, хранить и защищать!»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debiyatdefteri.com/resim/resimli_siir/buyuk/528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lau.kz/upload/information_system_1/1/3/2/item_13205/information_items_13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8153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db.rferl.org/7E32D72B-F0A7-4C93-86EC-77B1E6376B28_mw800_mh60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ealchristmas.com/wp-content/uploads/2011/05/A0424-Christmas-tree-fires_l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Тьютор\пожар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bogoslov.ru/data/312/342/1234/1image.as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Тьютор\пожар\p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28</Words>
  <Application>Microsoft Office PowerPoint</Application>
  <PresentationFormat>Экран (4:3)</PresentationFormat>
  <Paragraphs>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МБОУ «Гимназия №18» Дружина юных пожарных «Сирена»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01</vt:lpstr>
      <vt:lpstr>Слайд 15</vt:lpstr>
      <vt:lpstr>Слайд 16</vt:lpstr>
      <vt:lpstr>Слайд 17</vt:lpstr>
      <vt:lpstr>Слайд 18</vt:lpstr>
      <vt:lpstr>Слайд 19</vt:lpstr>
      <vt:lpstr>Дружина юных пожарных «Сирена»  Девиз наш главный: «Выручать,  Спасать, хранить и защищать!»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PersonalPC</dc:creator>
  <cp:lastModifiedBy>Учитель</cp:lastModifiedBy>
  <cp:revision>18</cp:revision>
  <dcterms:created xsi:type="dcterms:W3CDTF">2013-04-07T14:12:14Z</dcterms:created>
  <dcterms:modified xsi:type="dcterms:W3CDTF">2015-05-25T11:05:50Z</dcterms:modified>
</cp:coreProperties>
</file>