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886728" cy="285751"/>
          </a:xfrm>
        </p:spPr>
        <p:txBody>
          <a:bodyPr>
            <a:noAutofit/>
          </a:bodyPr>
          <a:lstStyle/>
          <a:p>
            <a:pPr algn="ctr"/>
            <a:r>
              <a:rPr lang="ru-RU" sz="1400" dirty="0" err="1" smtClean="0"/>
              <a:t>Муниципально</a:t>
            </a:r>
            <a:r>
              <a:rPr lang="ru-RU" sz="1400" dirty="0" smtClean="0"/>
              <a:t> общеобразовательное учреждение </a:t>
            </a:r>
            <a:br>
              <a:rPr lang="ru-RU" sz="1400" dirty="0" smtClean="0"/>
            </a:br>
            <a:r>
              <a:rPr lang="ru-RU" sz="1400" dirty="0" smtClean="0"/>
              <a:t>средняя общеобразовательная школа № 18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21006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900" dirty="0" smtClean="0"/>
              <a:t>УМК « Школа 2100» </a:t>
            </a:r>
          </a:p>
          <a:p>
            <a:pPr algn="ctr"/>
            <a:r>
              <a:rPr lang="ru-RU" sz="2900" dirty="0" smtClean="0"/>
              <a:t>Образовательная область: Филология</a:t>
            </a:r>
          </a:p>
          <a:p>
            <a:pPr algn="ctr"/>
            <a:r>
              <a:rPr lang="ru-RU" dirty="0" smtClean="0"/>
              <a:t> </a:t>
            </a:r>
            <a:r>
              <a:rPr lang="ru-RU" sz="3300" dirty="0" smtClean="0"/>
              <a:t>Тема: </a:t>
            </a:r>
            <a:r>
              <a:rPr lang="ru-RU" sz="3300" b="1" dirty="0" smtClean="0"/>
              <a:t>Наблюдение над словами, обозначающими действие предмета.</a:t>
            </a:r>
            <a:endParaRPr lang="ru-RU" sz="3300" dirty="0" smtClean="0"/>
          </a:p>
          <a:p>
            <a:pPr algn="ctr"/>
            <a:r>
              <a:rPr lang="ru-RU" sz="2900" dirty="0" smtClean="0"/>
              <a:t>Учебное пособие: </a:t>
            </a:r>
            <a:r>
              <a:rPr lang="ru-RU" sz="2900" dirty="0" err="1" smtClean="0"/>
              <a:t>Бунеев</a:t>
            </a:r>
            <a:r>
              <a:rPr lang="ru-RU" sz="2900" dirty="0" smtClean="0"/>
              <a:t> Р.Н., </a:t>
            </a:r>
            <a:r>
              <a:rPr lang="ru-RU" sz="2900" dirty="0" err="1" smtClean="0"/>
              <a:t>Бунеева</a:t>
            </a:r>
            <a:r>
              <a:rPr lang="ru-RU" sz="2900" dirty="0" smtClean="0"/>
              <a:t> Е.В., Пронина О.В. </a:t>
            </a:r>
          </a:p>
          <a:p>
            <a:pPr algn="ctr"/>
            <a:r>
              <a:rPr lang="ru-RU" sz="2900" dirty="0" smtClean="0"/>
              <a:t>«Русский язык. 2 класс»</a:t>
            </a:r>
          </a:p>
          <a:p>
            <a:endParaRPr lang="ru-RU" sz="29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                                                                                                ©Шагина О.С.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sz="2300" dirty="0" smtClean="0"/>
              <a:t>п. Октябрьский, 2011г.</a:t>
            </a:r>
            <a:endParaRPr lang="ru-RU" sz="23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35716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 себя:</a:t>
            </a:r>
            <a:br>
              <a:rPr lang="ru-RU" dirty="0" smtClean="0"/>
            </a:br>
            <a:r>
              <a:rPr lang="ru-RU" dirty="0" smtClean="0"/>
              <a:t>Кто?                              Что делает?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Тигр</a:t>
            </a:r>
          </a:p>
          <a:p>
            <a:r>
              <a:rPr lang="ru-RU" dirty="0" smtClean="0"/>
              <a:t>Кот</a:t>
            </a:r>
          </a:p>
          <a:p>
            <a:r>
              <a:rPr lang="ru-RU" dirty="0" smtClean="0"/>
              <a:t>Мышка</a:t>
            </a:r>
          </a:p>
          <a:p>
            <a:r>
              <a:rPr lang="ru-RU" dirty="0" smtClean="0"/>
              <a:t>Лягушка</a:t>
            </a:r>
          </a:p>
          <a:p>
            <a:r>
              <a:rPr lang="ru-RU" dirty="0" smtClean="0"/>
              <a:t>Щенок</a:t>
            </a:r>
          </a:p>
          <a:p>
            <a:r>
              <a:rPr lang="ru-RU" dirty="0" smtClean="0"/>
              <a:t>Воробей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ычит</a:t>
            </a:r>
          </a:p>
          <a:p>
            <a:r>
              <a:rPr lang="ru-RU" dirty="0" smtClean="0"/>
              <a:t>м</a:t>
            </a:r>
            <a:r>
              <a:rPr lang="ru-RU" dirty="0" smtClean="0"/>
              <a:t>яукает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ищит</a:t>
            </a:r>
          </a:p>
          <a:p>
            <a:r>
              <a:rPr lang="ru-RU" dirty="0" smtClean="0"/>
              <a:t>квакает</a:t>
            </a:r>
          </a:p>
          <a:p>
            <a:r>
              <a:rPr lang="ru-RU" dirty="0" smtClean="0"/>
              <a:t>ч</a:t>
            </a:r>
            <a:r>
              <a:rPr lang="ru-RU" dirty="0" smtClean="0"/>
              <a:t>ирикает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кулит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071678"/>
            <a:ext cx="6400800" cy="4143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 С какой группой слов начали знакомиться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Как их называют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Приведите примеры таких слов.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576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Итоги: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154812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pic>
        <p:nvPicPr>
          <p:cNvPr id="24578" name="Picture 2" descr="C:\Documents and Settings\Admin\Мои документы\Загрузки\гн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786190"/>
            <a:ext cx="2000264" cy="2071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000240"/>
            <a:ext cx="6357982" cy="4643470"/>
          </a:xfrm>
        </p:spPr>
        <p:txBody>
          <a:bodyPr>
            <a:noAutofit/>
          </a:bodyPr>
          <a:lstStyle/>
          <a:p>
            <a:r>
              <a:rPr lang="ru-RU" sz="2400" b="0" i="1" dirty="0" smtClean="0"/>
              <a:t>Словарные слова: </a:t>
            </a:r>
            <a:r>
              <a:rPr lang="ru-RU" sz="2400" dirty="0" smtClean="0"/>
              <a:t>корова, собака, ворона.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b="0" i="1" dirty="0" smtClean="0"/>
              <a:t>Слова-предметы:</a:t>
            </a:r>
            <a:r>
              <a:rPr lang="ru-RU" sz="2400" dirty="0" smtClean="0"/>
              <a:t> собака, корова, ворона.</a:t>
            </a:r>
            <a:br>
              <a:rPr lang="ru-RU" sz="2400" dirty="0" smtClean="0"/>
            </a:br>
            <a:r>
              <a:rPr lang="ru-RU" sz="2400" b="0" i="1" dirty="0" smtClean="0"/>
              <a:t>Слова-признаки: </a:t>
            </a:r>
            <a:r>
              <a:rPr lang="ru-RU" sz="2400" dirty="0" smtClean="0"/>
              <a:t>чёрная, серая, пёстрая.</a:t>
            </a:r>
            <a:br>
              <a:rPr lang="ru-RU" sz="2400" dirty="0" smtClean="0"/>
            </a:br>
            <a:r>
              <a:rPr lang="ru-RU" sz="2400" b="0" i="1" dirty="0" smtClean="0"/>
              <a:t>Третья группа слов: </a:t>
            </a:r>
            <a:r>
              <a:rPr lang="ru-RU" sz="2400" dirty="0" smtClean="0"/>
              <a:t>рычит, каркает, мычит.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357166"/>
            <a:ext cx="6400800" cy="1571636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На какие группы можно разделить слова</a:t>
            </a:r>
            <a:r>
              <a:rPr lang="ru-RU" sz="2800" i="1" dirty="0" smtClean="0"/>
              <a:t>? </a:t>
            </a:r>
          </a:p>
          <a:p>
            <a:endParaRPr lang="ru-RU" sz="2800" i="1" dirty="0" smtClean="0"/>
          </a:p>
          <a:p>
            <a:r>
              <a:rPr lang="ru-RU" sz="2800" dirty="0" smtClean="0"/>
              <a:t>Собака, чёрная, рычит, каркает, ворона, серая, пёстрая, мычит,  корова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  <p:pic>
        <p:nvPicPr>
          <p:cNvPr id="3074" name="Picture 2" descr="C:\Documents and Settings\Admin\Мои документы\Загрузки\фил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164307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</a:t>
            </a:r>
            <a:r>
              <a:rPr lang="ru-RU" sz="2400" dirty="0" smtClean="0"/>
              <a:t>ожно построить </a:t>
            </a:r>
            <a:r>
              <a:rPr lang="ru-RU" sz="2400" dirty="0" smtClean="0"/>
              <a:t>предложения: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Ч</a:t>
            </a:r>
            <a:r>
              <a:rPr lang="ru-RU" sz="2000" dirty="0" smtClean="0"/>
              <a:t>ёрная </a:t>
            </a:r>
            <a:r>
              <a:rPr lang="ru-RU" sz="2000" dirty="0" smtClean="0"/>
              <a:t>собака рычит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С</a:t>
            </a:r>
            <a:r>
              <a:rPr lang="ru-RU" sz="2000" dirty="0" smtClean="0"/>
              <a:t>ерая ворона каркает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П</a:t>
            </a:r>
            <a:r>
              <a:rPr lang="ru-RU" sz="2000" dirty="0" smtClean="0"/>
              <a:t>ёстрая</a:t>
            </a:r>
            <a:r>
              <a:rPr lang="ru-RU" sz="2400" dirty="0" smtClean="0"/>
              <a:t> </a:t>
            </a:r>
            <a:r>
              <a:rPr lang="ru-RU" sz="2000" dirty="0" smtClean="0"/>
              <a:t>корова мычит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4333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можно объединить данные слова?</a:t>
            </a:r>
            <a:endParaRPr lang="ru-RU" sz="2800" dirty="0"/>
          </a:p>
        </p:txBody>
      </p:sp>
      <p:pic>
        <p:nvPicPr>
          <p:cNvPr id="2050" name="Picture 2" descr="C:\Documents and Settings\Admin\Мои документы\Загрузки\незнакй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142876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071678"/>
            <a:ext cx="6400800" cy="392909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</a:t>
            </a:r>
            <a:r>
              <a:rPr lang="ru-RU" sz="3100" dirty="0" smtClean="0"/>
              <a:t>обака что делает</a:t>
            </a:r>
            <a:r>
              <a:rPr lang="ru-RU" sz="3100" dirty="0" smtClean="0"/>
              <a:t>? </a:t>
            </a:r>
            <a:r>
              <a:rPr lang="ru-RU" sz="3100" dirty="0" smtClean="0"/>
              <a:t> </a:t>
            </a:r>
            <a:r>
              <a:rPr lang="ru-RU" sz="3600" dirty="0" smtClean="0"/>
              <a:t>Р</a:t>
            </a:r>
            <a:r>
              <a:rPr lang="ru-RU" sz="3100" dirty="0" smtClean="0"/>
              <a:t>ычит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</a:t>
            </a:r>
            <a:r>
              <a:rPr lang="ru-RU" sz="3100" dirty="0" smtClean="0"/>
              <a:t>орона что делает</a:t>
            </a:r>
            <a:r>
              <a:rPr lang="ru-RU" sz="3600" dirty="0" smtClean="0"/>
              <a:t>? К</a:t>
            </a:r>
            <a:r>
              <a:rPr lang="ru-RU" sz="3100" dirty="0" smtClean="0"/>
              <a:t>аркает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</a:t>
            </a:r>
            <a:r>
              <a:rPr lang="ru-RU" sz="3100" dirty="0" smtClean="0"/>
              <a:t>орова</a:t>
            </a:r>
            <a:r>
              <a:rPr lang="ru-RU" sz="3600" dirty="0" smtClean="0"/>
              <a:t> </a:t>
            </a:r>
            <a:r>
              <a:rPr lang="ru-RU" sz="3100" dirty="0" smtClean="0"/>
              <a:t>что делает</a:t>
            </a:r>
            <a:r>
              <a:rPr lang="ru-RU" sz="3600" dirty="0" smtClean="0"/>
              <a:t>? М</a:t>
            </a:r>
            <a:r>
              <a:rPr lang="ru-RU" sz="2800" dirty="0" smtClean="0"/>
              <a:t>ычит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5762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Проверь себя:</a:t>
            </a:r>
            <a:endParaRPr lang="ru-RU" sz="2800" dirty="0"/>
          </a:p>
        </p:txBody>
      </p:sp>
      <p:pic>
        <p:nvPicPr>
          <p:cNvPr id="1026" name="Picture 2" descr="C:\Documents and Settings\Admin\Мои документы\Загрузки\двоечн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1214446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071546"/>
            <a:ext cx="6572296" cy="5357850"/>
          </a:xfrm>
        </p:spPr>
        <p:txBody>
          <a:bodyPr/>
          <a:lstStyle/>
          <a:p>
            <a:r>
              <a:rPr lang="ru-RU" dirty="0" err="1" smtClean="0"/>
              <a:t>П</a:t>
            </a:r>
            <a:r>
              <a:rPr lang="ru-RU" sz="3600" dirty="0" err="1" smtClean="0"/>
              <a:t>чЁлка</a:t>
            </a:r>
            <a:r>
              <a:rPr lang="ru-RU" dirty="0" smtClean="0"/>
              <a:t> </a:t>
            </a:r>
            <a:r>
              <a:rPr lang="ru-RU" sz="3600" dirty="0" smtClean="0"/>
              <a:t>Лети.</a:t>
            </a:r>
            <a:r>
              <a:rPr lang="ru-RU" dirty="0" smtClean="0"/>
              <a:t> Ч</a:t>
            </a:r>
            <a:r>
              <a:rPr lang="ru-RU" sz="3600" dirty="0" smtClean="0"/>
              <a:t>то</a:t>
            </a:r>
            <a:r>
              <a:rPr lang="ru-RU" dirty="0" smtClean="0"/>
              <a:t> </a:t>
            </a:r>
            <a:r>
              <a:rPr lang="ru-RU" sz="3600" dirty="0" smtClean="0"/>
              <a:t>делает пчёлка</a:t>
            </a:r>
            <a:r>
              <a:rPr lang="ru-RU" dirty="0" smtClean="0"/>
              <a:t>? Л</a:t>
            </a:r>
            <a:r>
              <a:rPr lang="ru-RU" sz="3600" dirty="0" smtClean="0"/>
              <a:t>етит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357166"/>
            <a:ext cx="6400800" cy="5715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Игра «Покажи слово»</a:t>
            </a:r>
            <a:endParaRPr lang="ru-RU" sz="3200" dirty="0"/>
          </a:p>
        </p:txBody>
      </p:sp>
      <p:pic>
        <p:nvPicPr>
          <p:cNvPr id="4098" name="Picture 2" descr="C:\Documents and Settings\Admin\Мои документы\Загрузки\пчёл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4" y="2500307"/>
            <a:ext cx="371477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5357826"/>
            <a:ext cx="64008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36" y="214290"/>
            <a:ext cx="6400800" cy="4929222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Работа </a:t>
            </a:r>
            <a:r>
              <a:rPr lang="ru-RU" sz="2800" dirty="0" smtClean="0"/>
              <a:t>по учебнику с. </a:t>
            </a:r>
            <a:r>
              <a:rPr lang="ru-RU" sz="2800" dirty="0" smtClean="0"/>
              <a:t>62</a:t>
            </a:r>
          </a:p>
          <a:p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Прав </a:t>
            </a:r>
            <a:r>
              <a:rPr lang="ru-RU" sz="2800" dirty="0" smtClean="0"/>
              <a:t>ли Вова, что слова жёлтый и желтеет отвечают на один и тот же вопрос</a:t>
            </a:r>
            <a:r>
              <a:rPr lang="ru-RU" sz="2800" dirty="0" smtClean="0"/>
              <a:t>?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На </a:t>
            </a:r>
            <a:r>
              <a:rPr lang="ru-RU" sz="2800" dirty="0" smtClean="0"/>
              <a:t>какой вопрос отвечает, слово желтеет? </a:t>
            </a:r>
            <a:endParaRPr lang="ru-RU" sz="2800" dirty="0" smtClean="0"/>
          </a:p>
          <a:p>
            <a:pPr>
              <a:buFontTx/>
              <a:buChar char="-"/>
            </a:pPr>
            <a:endParaRPr lang="ru-RU" sz="2800" dirty="0" smtClean="0"/>
          </a:p>
          <a:p>
            <a:r>
              <a:rPr lang="ru-RU" sz="2800" dirty="0" smtClean="0"/>
              <a:t>-Что нужно сделать Вове, чтобы ответить на вопрос</a:t>
            </a:r>
            <a:r>
              <a:rPr lang="ru-RU" sz="2800" dirty="0" smtClean="0"/>
              <a:t>?</a:t>
            </a:r>
          </a:p>
          <a:p>
            <a:endParaRPr lang="ru-RU" sz="2800" dirty="0" smtClean="0"/>
          </a:p>
          <a:p>
            <a:r>
              <a:rPr lang="ru-RU" sz="2800" dirty="0" smtClean="0"/>
              <a:t>-Составьте предложения со словами жёлтый и желтеет. Запишите их.</a:t>
            </a:r>
          </a:p>
          <a:p>
            <a:endParaRPr lang="ru-RU" sz="2800" dirty="0"/>
          </a:p>
        </p:txBody>
      </p:sp>
      <p:pic>
        <p:nvPicPr>
          <p:cNvPr id="5122" name="Picture 2" descr="C:\Documents and Settings\Admin\Мои документы\Загрузки\кузнечи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1643074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071678"/>
            <a:ext cx="6400800" cy="3714776"/>
          </a:xfrm>
        </p:spPr>
        <p:txBody>
          <a:bodyPr>
            <a:noAutofit/>
          </a:bodyPr>
          <a:lstStyle/>
          <a:p>
            <a:r>
              <a:rPr lang="ru-RU" sz="2800" dirty="0" smtClean="0"/>
              <a:t>Ч</a:t>
            </a:r>
            <a:r>
              <a:rPr lang="ru-RU" sz="2400" dirty="0" smtClean="0"/>
              <a:t>то делает</a:t>
            </a:r>
            <a:r>
              <a:rPr lang="ru-RU" sz="2800" dirty="0" smtClean="0"/>
              <a:t>? </a:t>
            </a:r>
            <a:r>
              <a:rPr lang="ru-RU" sz="2800" dirty="0" smtClean="0"/>
              <a:t>Р</a:t>
            </a:r>
            <a:r>
              <a:rPr lang="ru-RU" sz="2400" dirty="0" smtClean="0"/>
              <a:t>астёт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Ч</a:t>
            </a:r>
            <a:r>
              <a:rPr lang="ru-RU" sz="2400" dirty="0" smtClean="0"/>
              <a:t>то</a:t>
            </a:r>
            <a:r>
              <a:rPr lang="ru-RU" sz="2800" dirty="0" smtClean="0"/>
              <a:t> </a:t>
            </a:r>
            <a:r>
              <a:rPr lang="ru-RU" sz="2400" dirty="0" smtClean="0"/>
              <a:t>делает</a:t>
            </a:r>
            <a:r>
              <a:rPr lang="ru-RU" sz="2800" dirty="0" smtClean="0"/>
              <a:t>? Ж</a:t>
            </a:r>
            <a:r>
              <a:rPr lang="ru-RU" sz="2400" dirty="0" smtClean="0"/>
              <a:t>ивёт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Ч</a:t>
            </a:r>
            <a:r>
              <a:rPr lang="ru-RU" sz="2400" dirty="0" smtClean="0"/>
              <a:t>то</a:t>
            </a:r>
            <a:r>
              <a:rPr lang="ru-RU" sz="2800" dirty="0" smtClean="0"/>
              <a:t> </a:t>
            </a:r>
            <a:r>
              <a:rPr lang="ru-RU" sz="2400" dirty="0" smtClean="0"/>
              <a:t>делает</a:t>
            </a:r>
            <a:r>
              <a:rPr lang="ru-RU" sz="2800" dirty="0" smtClean="0"/>
              <a:t>? П</a:t>
            </a:r>
            <a:r>
              <a:rPr lang="ru-RU" sz="2400" dirty="0" smtClean="0"/>
              <a:t>оёт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Ч</a:t>
            </a:r>
            <a:r>
              <a:rPr lang="ru-RU" sz="2400" dirty="0" smtClean="0"/>
              <a:t>то</a:t>
            </a:r>
            <a:r>
              <a:rPr lang="ru-RU" sz="2800" dirty="0" smtClean="0"/>
              <a:t> </a:t>
            </a:r>
            <a:r>
              <a:rPr lang="ru-RU" sz="2400" dirty="0" smtClean="0"/>
              <a:t>делает</a:t>
            </a:r>
            <a:r>
              <a:rPr lang="ru-RU" sz="2800" dirty="0" smtClean="0"/>
              <a:t>? Г</a:t>
            </a:r>
            <a:r>
              <a:rPr lang="ru-RU" sz="2400" dirty="0" smtClean="0"/>
              <a:t>рызёт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Ч</a:t>
            </a:r>
            <a:r>
              <a:rPr lang="ru-RU" sz="2400" dirty="0" smtClean="0"/>
              <a:t>то делают</a:t>
            </a:r>
            <a:r>
              <a:rPr lang="ru-RU" sz="2800" dirty="0" smtClean="0"/>
              <a:t>? С</a:t>
            </a:r>
            <a:r>
              <a:rPr lang="ru-RU" sz="2400" dirty="0" smtClean="0"/>
              <a:t>терегут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576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Поставь вопрос к словам.</a:t>
            </a:r>
            <a:endParaRPr lang="ru-RU" sz="3600" dirty="0"/>
          </a:p>
        </p:txBody>
      </p:sp>
      <p:pic>
        <p:nvPicPr>
          <p:cNvPr id="20483" name="Picture 3" descr="C:\Documents and Settings\Admin\Мои документы\Загрузки\кузне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13620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143116"/>
            <a:ext cx="6400800" cy="2743209"/>
          </a:xfrm>
        </p:spPr>
        <p:txBody>
          <a:bodyPr>
            <a:noAutofit/>
          </a:bodyPr>
          <a:lstStyle/>
          <a:p>
            <a:r>
              <a:rPr lang="ru-RU" sz="2400" dirty="0" smtClean="0"/>
              <a:t>- На какие вопросы отвечают слова?</a:t>
            </a:r>
            <a:br>
              <a:rPr lang="ru-RU" sz="2400" dirty="0" smtClean="0"/>
            </a:br>
            <a:r>
              <a:rPr lang="ru-RU" sz="2400" dirty="0" smtClean="0"/>
              <a:t>- Что они обозначают?</a:t>
            </a:r>
            <a:br>
              <a:rPr lang="ru-RU" sz="2400" dirty="0" smtClean="0"/>
            </a:br>
            <a:r>
              <a:rPr lang="ru-RU" sz="2400" dirty="0" smtClean="0"/>
              <a:t>- Когда происходили эти действия</a:t>
            </a:r>
            <a:r>
              <a:rPr lang="ru-RU" sz="2400" dirty="0" smtClean="0"/>
              <a:t>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dirty="0" smtClean="0"/>
              <a:t> </a:t>
            </a:r>
            <a:r>
              <a:rPr lang="ru-RU" sz="2400" b="0" dirty="0" smtClean="0"/>
              <a:t>О </a:t>
            </a:r>
            <a:r>
              <a:rPr lang="ru-RU" sz="2000" b="0" dirty="0" smtClean="0"/>
              <a:t>тех действиях, которые  произошли, мы будем спрашивать </a:t>
            </a:r>
            <a:r>
              <a:rPr lang="ru-RU" sz="2000" dirty="0" smtClean="0"/>
              <a:t>что делал? Что сделал</a:t>
            </a:r>
            <a:r>
              <a:rPr lang="ru-RU" sz="2400" dirty="0" smtClean="0"/>
              <a:t>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28860" y="285728"/>
            <a:ext cx="6715140" cy="12858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После выполнения задания упр. 82, с.63 беседа по вопросам:</a:t>
            </a:r>
            <a:endParaRPr lang="ru-RU" sz="3200" b="1" dirty="0"/>
          </a:p>
        </p:txBody>
      </p:sp>
      <p:pic>
        <p:nvPicPr>
          <p:cNvPr id="19458" name="Picture 2" descr="C:\Documents and Settings\Admin\Мои документы\Загрузки\ляг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1" y="5643578"/>
            <a:ext cx="1000131" cy="816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22530" name="Picture 2" descr="C:\Documents and Settings\Admin\Мои документы\Загрузки\буратин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928802"/>
            <a:ext cx="4143404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222</Words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Муниципально общеобразовательное учреждение  средняя общеобразовательная школа № 18</vt:lpstr>
      <vt:lpstr>Словарные слова: корова, собака, ворона.  Слова-предметы: собака, корова, ворона. Слова-признаки: чёрная, серая, пёстрая. Третья группа слов: рычит, каркает, мычит. </vt:lpstr>
      <vt:lpstr>Можно построить предложения:  Чёрная собака рычит.  Серая ворона каркает.  Пёстрая корова мычит. </vt:lpstr>
      <vt:lpstr>Собака что делает?  Рычит.  Ворона что делает? Каркает.  Корова что делает? Мычит. </vt:lpstr>
      <vt:lpstr>ПчЁлка Лети. Что делает пчёлка? Летит.</vt:lpstr>
      <vt:lpstr>Слайд 6</vt:lpstr>
      <vt:lpstr>Что делает? Растёт. Что делает? Живёт. Что делает? Поёт.  Что делает? Грызёт.  Что делают? Стерегут. </vt:lpstr>
      <vt:lpstr>- На какие вопросы отвечают слова? - Что они обозначают? - Когда происходили эти действия?   О тех действиях, которые  произошли, мы будем спрашивать что делал? Что сделал? </vt:lpstr>
      <vt:lpstr>Физкультминутка</vt:lpstr>
      <vt:lpstr>Проверь себя: Кто?                              Что делает?</vt:lpstr>
      <vt:lpstr>- С какой группой слов начали знакомиться?  - Как их называют?  - Приведите примеры таких слов.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 общеобразовательное учреждение  средняя общеобразовательная школа № 18</dc:title>
  <cp:lastModifiedBy>Admin</cp:lastModifiedBy>
  <cp:revision>27</cp:revision>
  <dcterms:modified xsi:type="dcterms:W3CDTF">2011-11-10T19:32:30Z</dcterms:modified>
</cp:coreProperties>
</file>