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77" r:id="rId10"/>
    <p:sldId id="278" r:id="rId11"/>
    <p:sldId id="266" r:id="rId12"/>
    <p:sldId id="264" r:id="rId13"/>
    <p:sldId id="265" r:id="rId14"/>
    <p:sldId id="267" r:id="rId15"/>
    <p:sldId id="273" r:id="rId16"/>
    <p:sldId id="268" r:id="rId17"/>
    <p:sldId id="269" r:id="rId18"/>
    <p:sldId id="271" r:id="rId19"/>
    <p:sldId id="272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924103237095369"/>
                  <c:y val="-7.8960433392849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439741907261596"/>
                  <c:y val="-9.4807005713480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  <c:txPr>
        <a:bodyPr/>
        <a:lstStyle/>
        <a:p>
          <a:pPr>
            <a:defRPr sz="2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чтобы лучше думалось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когда нервничаю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скуки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родители грызут и 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просто так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39168"/>
        <c:axId val="22045056"/>
        <c:axId val="0"/>
      </c:bar3DChart>
      <c:catAx>
        <c:axId val="22039168"/>
        <c:scaling>
          <c:orientation val="minMax"/>
        </c:scaling>
        <c:delete val="0"/>
        <c:axPos val="b"/>
        <c:majorTickMark val="out"/>
        <c:minorTickMark val="none"/>
        <c:tickLblPos val="nextTo"/>
        <c:crossAx val="22045056"/>
        <c:crosses val="autoZero"/>
        <c:auto val="1"/>
        <c:lblAlgn val="ctr"/>
        <c:lblOffset val="100"/>
        <c:noMultiLvlLbl val="0"/>
      </c:catAx>
      <c:valAx>
        <c:axId val="2204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39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980728"/>
            <a:ext cx="7704856" cy="5688632"/>
          </a:xfrm>
        </p:spPr>
        <p:txBody>
          <a:bodyPr>
            <a:noAutofit/>
          </a:bodyPr>
          <a:lstStyle/>
          <a:p>
            <a:r>
              <a:rPr lang="ru-RU" sz="440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нельзя грызть ногти</a:t>
            </a:r>
          </a:p>
          <a:p>
            <a:endPara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Мирзин Руслан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3 класса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Чубовской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средней школы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Курмаева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61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«Причины, по которым дети грызут ногти».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662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435280" cy="63367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вопрос анкеты «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Почему вредно грызть ногти?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одноклассники ответили, что под ногтями много грязи и бактерий.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вопрос анкеты «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тщательно помыть руки, то они станут чистыми. Тогда можно их грызть?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20 одноклассников: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«Да»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ответили  11 человек;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«Нет»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ответило 7 человек;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 Наверное»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ответили 2 человека.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92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373042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Медицинский термин, который обозначает привычку человека грызть ногти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онихофагия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723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227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Причина появления такой привычки: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это безделье. Ведь всем известно, что когда человеку скучно и нечем заняться, он начинает делать что-то самое обычное, то, что первое придет ему на ум. Например, ногти, которые можно погрызть;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некоторые просто регулярно обкусывают поврежденный ноготь, когда тот слоится или ломается. А затем, стараясь исправить форму «догрызают» ее до совершенства;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может быть агрессия, которая направлена на самого себя.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18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666936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интернета я узнал, что можно взять соскобы из – под ногтей. Содержимое выложить на стеклышко и увидеть ужасную картину: на стекле появились черные, красные, синие, желтые включения  в форме спиралек и палочек. В энциклопедии я прочитал, что оказывается, микробы настолько малы, что их можно увидеть только с помощью специального микроскопа. Под ногтями скапливается огромное количество бактерий, в том числе яйца глистов, которые мы  каждый раз отправляем себе в рот.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2948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25070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Основной проблемой при «откусывании» собственных ногтей является вероятность заражения инфекционными заболеваниями, а также вредителями, например, гельминтами..Не все знают, что под ногтями скрывается огромное количество болезнетворных микробов, в числе которых и те, которые вызывают сильнейшие отравления и нарушения работы желудочно-кишечного тракта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золотистый стафилококк.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тому же на руках и на любых школьных предметах находится множество разнообразных бактерий или кишечных паразитов.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187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1420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под ногтем?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бактерий и паразиты,  прячущиеся у вас под ногтями.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0150"/>
            <a:ext cx="4038600" cy="3166063"/>
          </a:xfrm>
        </p:spPr>
      </p:pic>
      <p:pic>
        <p:nvPicPr>
          <p:cNvPr id="7" name="Содержимое 6" descr="9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80150"/>
            <a:ext cx="4038600" cy="3166063"/>
          </a:xfrm>
        </p:spPr>
      </p:pic>
    </p:spTree>
  </p:cSld>
  <p:clrMapOvr>
    <a:masterClrMapping/>
  </p:clrMapOvr>
  <p:transition advTm="7860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Грызть ногти  некрасиво и вредно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6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9" y="2420888"/>
            <a:ext cx="2793122" cy="2520280"/>
          </a:xfrm>
        </p:spPr>
      </p:pic>
      <p:pic>
        <p:nvPicPr>
          <p:cNvPr id="6" name="Содержимое 5" descr="i (6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96119" y="2564904"/>
            <a:ext cx="2856318" cy="2520280"/>
          </a:xfrm>
        </p:spPr>
      </p:pic>
    </p:spTree>
  </p:cSld>
  <p:clrMapOvr>
    <a:masterClrMapping/>
  </p:clrMapOvr>
  <p:transition advTm="5125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17869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Главное – действительно понять, почему нельзя грызть ногти и захотеть избавиться от этого.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640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2271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Советы: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 забывайте постригать свои ноготки, чтобы их кончики вас не соблазняли;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 время скуки или когда вам  просто нечего делать, найдите себе какое-нибудь занятие,  например, почитайте книжку или поиграйте в компьютерную игру;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посмотрите фотографии бактерий и паразитов,  прячущихся у вас под ногтями, и вспомните о них, как только вам захочется погрызть ногти;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внушите себе, что с каждым укусом ногтя к вам в организм проникают сотни различных бактерий, микробов, которые причинят вид вашему здоровью;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2309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64087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indent="457200"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Изучить информацию по теме;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Научиться самостоятельно, добывать знания с помощью 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интернет-ресурсов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энциклопедий;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Научиться самостоятельно, составлять презентацию;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Анкетирование одноклассников;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Познакомить одноклассников с результатами моей работы;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Найти  причины,  которые заставляют людей грызть ногти;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Исследовать,  что содержится под ногтями человека.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2437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2271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подтвердил свою 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ипотезу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  ногти грызть вредно, так как под ногтями скапливаются различные микробы.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Обкусывание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ногтей приводит к воспалительным процессам на пальцах. Но самое главное, грязные ногти – это источник инфекции.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62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250706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ногти вредно грызть, потому что под ними много бактерий, которые являются источниками инфекционных заболеваний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990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37304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выяснить почему вредно грызть ногти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25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37038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узнать причину по которой грызут ногти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96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2271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Дети и взрослые часто грызут ногти, и здесь нет ничего страшного, а потом перестают. Но мама  твердила, что, кроме того,  что грызть ногти  некрасиво, это еще и вредно. Я решил узнать: почему вредно грызть ногти.</a:t>
            </a:r>
            <a:endParaRPr lang="ru-RU" dirty="0"/>
          </a:p>
        </p:txBody>
      </p:sp>
    </p:spTree>
  </p:cSld>
  <p:clrMapOvr>
    <a:masterClrMapping/>
  </p:clrMapOvr>
  <p:transition advTm="1228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Анкетирование одноклассников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SC_00000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Содержимое 5" descr="DSC_000000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ransition advTm="431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_00000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Содержимое 5" descr="DSC_000000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ransition advTm="3719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2961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Анкетирование одноклассников.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 анкеты « Грызете ли вы ногти?»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35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184</Words>
  <Application>Microsoft Office PowerPoint</Application>
  <PresentationFormat>Экран (4:3)</PresentationFormat>
  <Paragraphs>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   Задачи:  - Изучить информацию по теме; - Научиться самостоятельно, добывать знания с помощью  интернет-ресурсов и энциклопедий; - Научиться самостоятельно, составлять презентацию; - Анкетирование одноклассников; - Познакомить одноклассников с результатами моей работы; - Найти  причины,  которые заставляют людей грызть ногти; - Исследовать,  что содержится под ногтями человека.  </vt:lpstr>
      <vt:lpstr>Гипотеза: ногти вредно грызть, потому что под ними много бактерий, которые являются источниками инфекционных заболеваний</vt:lpstr>
      <vt:lpstr>Цель: выяснить почему вредно грызть ногти</vt:lpstr>
      <vt:lpstr>Актуальность:  узнать причину по которой грызут ногти</vt:lpstr>
      <vt:lpstr>Дети и взрослые часто грызут ногти, и здесь нет ничего страшного, а потом перестают. Но мама  твердила, что, кроме того,  что грызть ногти  некрасиво, это еще и вредно. Я решил узнать: почему вредно грызть ногти.</vt:lpstr>
      <vt:lpstr>Анкетирование одноклассников</vt:lpstr>
      <vt:lpstr>Презентация PowerPoint</vt:lpstr>
      <vt:lpstr>Анкетирование одноклассников. Вопрос анкеты « Грызете ли вы ногти?»</vt:lpstr>
      <vt:lpstr>«Причины, по которым дети грызут ногти».</vt:lpstr>
      <vt:lpstr>На вопрос анкеты « Почему вредно грызть ногти?» одноклассники ответили, что под ногтями много грязи и бактерий. На вопрос анкеты « Если тщательно помыть руки, то они станут чистыми. Тогда можно их грызть?» из 20 одноклассников:  «Да» ответили  11 человек; «Нет» ответило 7 человек; « Наверное» ответили 2 человека.</vt:lpstr>
      <vt:lpstr>Медицинский термин, который обозначает привычку человека грызть ногти – онихофагия.</vt:lpstr>
      <vt:lpstr>Причина появления такой привычки: - это безделье. Ведь всем известно, что когда человеку скучно и нечем заняться, он начинает делать что-то самое обычное, то, что первое придет ему на ум. Например, ногти, которые можно погрызть; - некоторые просто регулярно обкусывают поврежденный ноготь, когда тот слоится или ломается. А затем, стараясь исправить форму «догрызают» ее до совершенства; - может быть агрессия, которая направлена на самого себя.</vt:lpstr>
      <vt:lpstr>  Из интернета я узнал, что можно взять соскобы из – под ногтей. Содержимое выложить на стеклышко и увидеть ужасную картину: на стекле появились черные, красные, синие, желтые включения  в форме спиралек и палочек. В энциклопедии я прочитал, что оказывается, микробы настолько малы, что их можно увидеть только с помощью специального микроскопа. Под ногтями скапливается огромное количество бактерий, в том числе яйца глистов, которые мы  каждый раз отправляем себе в рот.   </vt:lpstr>
      <vt:lpstr>Основной проблемой при «откусывании» собственных ногтей является вероятность заражения инфекционными заболеваниями, а также вредителями, например, гельминтами..Не все знают, что под ногтями скрывается огромное количество болезнетворных микробов, в числе которых и те, которые вызывают сильнейшие отравления и нарушения работы желудочно-кишечного тракта – золотистый стафилококк. К тому же на руках и на любых школьных предметах находится множество разнообразных бактерий или кишечных паразитов.</vt:lpstr>
      <vt:lpstr>Что под ногтем?  бактерий и паразиты,  прячущиеся у вас под ногтями.</vt:lpstr>
      <vt:lpstr>Грызть ногти  некрасиво и вредно</vt:lpstr>
      <vt:lpstr>Главное – действительно понять, почему нельзя грызть ногти и захотеть избавиться от этого. </vt:lpstr>
      <vt:lpstr>     Советы:  1) не забывайте постригать свои ноготки, чтобы их кончики вас не соблазняли; 2) во время скуки или когда вам  просто нечего делать, найдите себе какое-нибудь занятие,  например, почитайте книжку или поиграйте в компьютерную игру; 3) посмотрите фотографии бактерий и паразитов,  прячущихся у вас под ногтями, и вспомните о них, как только вам захочется погрызть ногти; 4) внушите себе, что с каждым укусом ногтя к вам в организм проникают сотни различных бактерий, микробов, которые причинят вид вашему здоровью;   </vt:lpstr>
      <vt:lpstr>Я подтвердил свою гипотезу:  ногти грызть вредно, так как под ногтями скапливаются различные микробы. Обкусывание ногтей приводит к воспалительным процессам на пальцах. Но самое главное, грязные ногти – это источник инфекции.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 Почему нельзя грызть ногти</dc:title>
  <dc:creator>света</dc:creator>
  <cp:lastModifiedBy>Татьяна</cp:lastModifiedBy>
  <cp:revision>31</cp:revision>
  <dcterms:created xsi:type="dcterms:W3CDTF">2015-02-20T11:41:17Z</dcterms:created>
  <dcterms:modified xsi:type="dcterms:W3CDTF">2015-03-12T10:58:03Z</dcterms:modified>
</cp:coreProperties>
</file>