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71" r:id="rId6"/>
    <p:sldId id="267" r:id="rId7"/>
    <p:sldId id="259" r:id="rId8"/>
    <p:sldId id="268" r:id="rId9"/>
    <p:sldId id="269" r:id="rId10"/>
    <p:sldId id="272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для детского фотоальбома (и не тольк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75356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03410" y="714356"/>
            <a:ext cx="5740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Загадки про игрушки</a:t>
            </a:r>
            <a:endParaRPr lang="ru-RU" sz="4400" dirty="0"/>
          </a:p>
        </p:txBody>
      </p:sp>
      <p:pic>
        <p:nvPicPr>
          <p:cNvPr id="2052" name="Picture 4" descr="http://kama1983.narod.ru/images/normal_1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3524248" cy="3524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96"/>
            <a:ext cx="9182128" cy="68865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6643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 братишки есть их много: </a:t>
            </a:r>
            <a:br>
              <a:rPr lang="ru-RU" sz="1600" dirty="0" smtClean="0"/>
            </a:br>
            <a:r>
              <a:rPr lang="ru-RU" sz="1600" dirty="0" smtClean="0"/>
              <a:t>Легковая, грузовая и специальная такая. </a:t>
            </a:r>
            <a:br>
              <a:rPr lang="ru-RU" sz="1600" dirty="0" smtClean="0"/>
            </a:br>
            <a:r>
              <a:rPr lang="ru-RU" sz="1600" dirty="0" smtClean="0"/>
              <a:t>В этой открываю дверцу  в эту грузиться песок… </a:t>
            </a:r>
            <a:br>
              <a:rPr lang="ru-RU" sz="1600" dirty="0" smtClean="0"/>
            </a:br>
            <a:r>
              <a:rPr lang="ru-RU" sz="1600" dirty="0" smtClean="0"/>
              <a:t>Мы с братишкой, если честно  в  них играем весь денёк. </a:t>
            </a:r>
            <a:br>
              <a:rPr lang="ru-RU" sz="1600" dirty="0" smtClean="0"/>
            </a:br>
            <a:r>
              <a:rPr lang="ru-RU" sz="1600" dirty="0" smtClean="0"/>
              <a:t>С чем же так играю я, подскажите-ка, друзья? </a:t>
            </a:r>
            <a:br>
              <a:rPr lang="ru-RU" sz="1600" dirty="0" smtClean="0"/>
            </a:br>
            <a:r>
              <a:rPr lang="ru-RU" sz="1600" dirty="0" smtClean="0"/>
              <a:t>(Машинки)</a:t>
            </a:r>
            <a:endParaRPr lang="ru-RU" sz="1600" dirty="0"/>
          </a:p>
        </p:txBody>
      </p:sp>
      <p:pic>
        <p:nvPicPr>
          <p:cNvPr id="27650" name="Picture 2" descr="http://allforchildren.ru/pictures/car_s/car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3000396" cy="22803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7652" name="Picture 4" descr="http://allforchildren.ru/pictures/car_s/car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42918"/>
            <a:ext cx="2276483" cy="229561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7653" name="Picture 5" descr="C:\Users\АсКомп\Pictures\transporta-95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857232"/>
            <a:ext cx="4572032" cy="3429024"/>
          </a:xfrm>
          <a:prstGeom prst="rect">
            <a:avLst/>
          </a:prstGeom>
          <a:noFill/>
        </p:spPr>
      </p:pic>
      <p:pic>
        <p:nvPicPr>
          <p:cNvPr id="27654" name="Picture 6" descr="C:\Users\АсКомп\Pictures\transporta-66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429132"/>
            <a:ext cx="3864136" cy="1700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для детского фотоальбома (и не тольк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541532" cy="6858000"/>
          </a:xfrm>
          <a:prstGeom prst="rect">
            <a:avLst/>
          </a:prstGeom>
          <a:noFill/>
        </p:spPr>
      </p:pic>
      <p:pic>
        <p:nvPicPr>
          <p:cNvPr id="1026" name="Picture 2" descr="C:\Users\АсКомп\Pictures\detia-7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7508" y="3571876"/>
            <a:ext cx="2657631" cy="2971974"/>
          </a:xfrm>
          <a:prstGeom prst="rect">
            <a:avLst/>
          </a:prstGeom>
          <a:noFill/>
        </p:spPr>
      </p:pic>
      <p:pic>
        <p:nvPicPr>
          <p:cNvPr id="1027" name="Picture 3" descr="C:\Users\АсКомп\Pictures\detia-79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85728"/>
            <a:ext cx="2286016" cy="2992459"/>
          </a:xfrm>
          <a:prstGeom prst="rect">
            <a:avLst/>
          </a:prstGeom>
          <a:noFill/>
        </p:spPr>
      </p:pic>
      <p:pic>
        <p:nvPicPr>
          <p:cNvPr id="1028" name="Picture 4" descr="C:\Users\АсКомп\Pictures\detia-77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8372" y="214290"/>
            <a:ext cx="2668606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для детского фотоальбома (и не тольк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96659" y="714356"/>
            <a:ext cx="39900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МОЛОДЦЫ!!!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813994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Выполнила Тарасова Татьяна Николаевна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 МДОУ ИРМО «Марковский детский сад комбинированного вида»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для детского фотоальбома (и не тольк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214291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Рвутся вверх они, играют,</a:t>
            </a:r>
          </a:p>
          <a:p>
            <a:r>
              <a:rPr lang="ru-RU" dirty="0" smtClean="0"/>
              <a:t>С тонкой нитки улетают.</a:t>
            </a:r>
          </a:p>
          <a:p>
            <a:r>
              <a:rPr lang="ru-RU" dirty="0" smtClean="0"/>
              <a:t>Это радость детворы —</a:t>
            </a:r>
          </a:p>
          <a:p>
            <a:r>
              <a:rPr lang="ru-RU" dirty="0" smtClean="0"/>
              <a:t>Разноцветные... (шары)</a:t>
            </a:r>
            <a:endParaRPr lang="ru-RU" dirty="0"/>
          </a:p>
        </p:txBody>
      </p:sp>
      <p:pic>
        <p:nvPicPr>
          <p:cNvPr id="1028" name="Picture 4" descr="анимашки воздушные шари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357298"/>
            <a:ext cx="1428760" cy="3839794"/>
          </a:xfrm>
          <a:prstGeom prst="rect">
            <a:avLst/>
          </a:prstGeom>
          <a:noFill/>
        </p:spPr>
      </p:pic>
      <p:pic>
        <p:nvPicPr>
          <p:cNvPr id="1030" name="Picture 6" descr="воздушные шарики сердечк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1214446" cy="4554173"/>
          </a:xfrm>
          <a:prstGeom prst="rect">
            <a:avLst/>
          </a:prstGeom>
          <a:noFill/>
        </p:spPr>
      </p:pic>
      <p:pic>
        <p:nvPicPr>
          <p:cNvPr id="1032" name="Picture 8" descr="разноцветные шари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71480"/>
            <a:ext cx="1643074" cy="32039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gompix.ru/oboi/51/fon_svetlyy_izgiby_vektor_minimalizm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42966" y="0"/>
            <a:ext cx="94869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9"/>
            <a:ext cx="4786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Кирпичи возьмем цветные,</a:t>
            </a:r>
          </a:p>
          <a:p>
            <a:r>
              <a:rPr lang="ru-RU" dirty="0" smtClean="0"/>
              <a:t>Сложим домики любые,</a:t>
            </a:r>
          </a:p>
          <a:p>
            <a:r>
              <a:rPr lang="ru-RU" dirty="0" smtClean="0"/>
              <a:t>Даже цирк для публики.</a:t>
            </a:r>
          </a:p>
          <a:p>
            <a:r>
              <a:rPr lang="ru-RU" dirty="0" smtClean="0"/>
              <a:t>Ведь у нас есть... (кубики)</a:t>
            </a:r>
            <a:endParaRPr lang="ru-RU" dirty="0"/>
          </a:p>
        </p:txBody>
      </p:sp>
      <p:pic>
        <p:nvPicPr>
          <p:cNvPr id="17412" name="Picture 4" descr="http://go2.imgsmail.ru/imgpreview?key=26265f484e95692c&amp;mb=imgdb_preview_6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57298"/>
            <a:ext cx="6600373" cy="5221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mpix.ru/oboi/51/fon_svetlyy_izgiby_vektor_minimalizm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42966" y="0"/>
            <a:ext cx="9486966" cy="6858000"/>
          </a:xfrm>
          <a:prstGeom prst="rect">
            <a:avLst/>
          </a:prstGeom>
          <a:noFill/>
        </p:spPr>
      </p:pic>
      <p:pic>
        <p:nvPicPr>
          <p:cNvPr id="5" name="Picture 5" descr="http://soroka-beloboka.ru/soroka/i/t/88ae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857364"/>
            <a:ext cx="4695825" cy="457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8572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одной ноге крутилась,</a:t>
            </a:r>
          </a:p>
          <a:p>
            <a:r>
              <a:rPr lang="ru-RU" dirty="0" smtClean="0"/>
              <a:t>И вдруг на бок повалилась,</a:t>
            </a:r>
          </a:p>
          <a:p>
            <a:r>
              <a:rPr lang="ru-RU" dirty="0" smtClean="0"/>
              <a:t>С шумом на пол прилегла</a:t>
            </a:r>
          </a:p>
          <a:p>
            <a:r>
              <a:rPr lang="ru-RU" dirty="0" smtClean="0"/>
              <a:t>Разноцветная... (</a:t>
            </a:r>
            <a:r>
              <a:rPr lang="ru-RU" dirty="0" smtClean="0"/>
              <a:t>юла)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28" y="0"/>
            <a:ext cx="9182128" cy="68865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621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 мягкая игрушка —</a:t>
            </a:r>
          </a:p>
          <a:p>
            <a:r>
              <a:rPr lang="ru-RU" dirty="0" smtClean="0"/>
              <a:t>Длинноухая зверюшка.</a:t>
            </a:r>
          </a:p>
          <a:p>
            <a:r>
              <a:rPr lang="ru-RU" dirty="0" smtClean="0"/>
              <a:t>Ей морковку в лапку дай-ка,</a:t>
            </a:r>
          </a:p>
          <a:p>
            <a:r>
              <a:rPr lang="ru-RU" dirty="0" smtClean="0"/>
              <a:t>Ведь игрушка эта — ... (зайка)</a:t>
            </a:r>
            <a:endParaRPr lang="ru-RU" dirty="0"/>
          </a:p>
        </p:txBody>
      </p:sp>
      <p:sp>
        <p:nvSpPr>
          <p:cNvPr id="27650" name="AutoShape 2" descr="http://go3.imgsmail.ru/imgpreview?key=6f9e87f6ec1e0b68&amp;mb=imgdb_preview_1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://go3.imgsmail.ru/imgpreview?key=6f9e87f6ec1e0b68&amp;mb=imgdb_preview_1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http://go3.imgsmail.ru/imgpreview?key=6f9e87f6ec1e0b68&amp;mb=imgdb_preview_1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http://smiles24.ru/data/smiles/blesk-predmety-8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8604"/>
            <a:ext cx="4286280" cy="60007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для детского фотоальбома (и не тольк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214291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заставишь лежа спать.</a:t>
            </a:r>
          </a:p>
          <a:p>
            <a:r>
              <a:rPr lang="ru-RU" dirty="0" smtClean="0"/>
              <a:t>Лишь уложишь - хочет встать.</a:t>
            </a:r>
          </a:p>
          <a:p>
            <a:r>
              <a:rPr lang="ru-RU" dirty="0" smtClean="0"/>
              <a:t>Поупрямее барашка</a:t>
            </a:r>
          </a:p>
          <a:p>
            <a:r>
              <a:rPr lang="ru-RU" dirty="0" smtClean="0"/>
              <a:t>Эта кукла-... (неваляшка)</a:t>
            </a:r>
            <a:endParaRPr lang="ru-RU" dirty="0"/>
          </a:p>
        </p:txBody>
      </p:sp>
      <p:pic>
        <p:nvPicPr>
          <p:cNvPr id="20482" name="Picture 2" descr="http://www.progimp.ru/i/articles/upload/2013/08/1607/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5084730" cy="34194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mirpps.ru/fon-dlja-prezentacii/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28" y="0"/>
            <a:ext cx="9182128" cy="68865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не ест душистый мед</a:t>
            </a:r>
          </a:p>
          <a:p>
            <a:r>
              <a:rPr lang="ru-RU" dirty="0" smtClean="0"/>
              <a:t>И в берлоге не живет?</a:t>
            </a:r>
          </a:p>
          <a:p>
            <a:r>
              <a:rPr lang="ru-RU" dirty="0" smtClean="0"/>
              <a:t>Не умеет он реветь.</a:t>
            </a:r>
          </a:p>
          <a:p>
            <a:r>
              <a:rPr lang="ru-RU" dirty="0" smtClean="0"/>
              <a:t>Это — плюшевый... (медведь)</a:t>
            </a:r>
            <a:endParaRPr lang="ru-RU" dirty="0"/>
          </a:p>
        </p:txBody>
      </p:sp>
      <p:pic>
        <p:nvPicPr>
          <p:cNvPr id="16388" name="Picture 4" descr="http://playcast.ru/uploads/2014/06/14/89357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71480"/>
            <a:ext cx="4643470" cy="53245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для детского фотоальбома (и не тольк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5415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142852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Ей меняю я наряды, </a:t>
            </a:r>
            <a:br>
              <a:rPr lang="ru-RU" sz="1600" dirty="0" smtClean="0"/>
            </a:br>
            <a:r>
              <a:rPr lang="ru-RU" sz="1600" dirty="0" smtClean="0"/>
              <a:t>Спать кладу, гулять вожу, </a:t>
            </a:r>
            <a:br>
              <a:rPr lang="ru-RU" sz="1600" dirty="0" smtClean="0"/>
            </a:br>
            <a:r>
              <a:rPr lang="ru-RU" sz="1600" dirty="0" smtClean="0"/>
              <a:t>Расчешу и если надо, бант красивый повяжу. </a:t>
            </a:r>
            <a:br>
              <a:rPr lang="ru-RU" sz="1600" dirty="0" smtClean="0"/>
            </a:br>
            <a:r>
              <a:rPr lang="ru-RU" sz="1600" dirty="0" smtClean="0"/>
              <a:t>С чем же так играю я, подскажите-ка, друзья? </a:t>
            </a:r>
            <a:br>
              <a:rPr lang="ru-RU" sz="1600" dirty="0" smtClean="0"/>
            </a:br>
            <a:r>
              <a:rPr lang="ru-RU" sz="1600" dirty="0" smtClean="0"/>
              <a:t>(Кукла)</a:t>
            </a:r>
            <a:endParaRPr lang="ru-RU" sz="1600" dirty="0"/>
          </a:p>
        </p:txBody>
      </p:sp>
      <p:pic>
        <p:nvPicPr>
          <p:cNvPr id="7170" name="Picture 2" descr="http://img0.liveinternet.ru/images/attach/c/8/102/731/102731784_4809770_k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3357562"/>
            <a:ext cx="2628886" cy="328610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172" name="Picture 4" descr="Куклы картинки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1828" y="1785926"/>
            <a:ext cx="2762844" cy="278608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mpix.ru/oboi/51/fon_svetlyy_izgiby_vektor_minimalizm_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4929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 резиновый, упругий </a:t>
            </a:r>
            <a:br>
              <a:rPr lang="ru-RU" dirty="0" smtClean="0"/>
            </a:br>
            <a:r>
              <a:rPr lang="ru-RU" dirty="0" smtClean="0"/>
              <a:t>Так и проситься на руки, </a:t>
            </a:r>
            <a:br>
              <a:rPr lang="ru-RU" dirty="0" smtClean="0"/>
            </a:br>
            <a:r>
              <a:rPr lang="ru-RU" dirty="0" smtClean="0"/>
              <a:t>Чтоб подбросить и поймать, по дорожке покатать. </a:t>
            </a:r>
            <a:br>
              <a:rPr lang="ru-RU" dirty="0" smtClean="0"/>
            </a:br>
            <a:r>
              <a:rPr lang="ru-RU" dirty="0" smtClean="0"/>
              <a:t>С чем же так играю я, подскажите-ка, друзья? </a:t>
            </a:r>
            <a:br>
              <a:rPr lang="ru-RU" dirty="0" smtClean="0"/>
            </a:br>
            <a:r>
              <a:rPr lang="ru-RU" dirty="0" smtClean="0"/>
              <a:t>(Мяч)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ped-kopilka.ru/upload/blogs/24189_522ceb8fded8fcf7a4fbac00e57dca99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73394"/>
            <a:ext cx="5338758" cy="452264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6148" name="Picture 4" descr="http://img-fotki.yandex.ru/get/15589/295096194.1/0_1321ec_8004f82_or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3143248"/>
            <a:ext cx="2193480" cy="228601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159</Words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АсКомп</dc:creator>
  <cp:lastModifiedBy>АсКомп</cp:lastModifiedBy>
  <cp:revision>4</cp:revision>
  <dcterms:created xsi:type="dcterms:W3CDTF">2015-09-06T09:59:55Z</dcterms:created>
  <dcterms:modified xsi:type="dcterms:W3CDTF">2015-09-08T10:29:24Z</dcterms:modified>
</cp:coreProperties>
</file>