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3" r:id="rId2"/>
    <p:sldId id="274" r:id="rId3"/>
    <p:sldId id="288" r:id="rId4"/>
    <p:sldId id="292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8DCAC1-9C16-46E1-9DB0-5849994A52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Результативность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</a:t>
            </a:r>
            <a:r>
              <a:rPr lang="ru-RU" sz="2800" b="1" dirty="0">
                <a:latin typeface="Monotype Corsiva" pitchFamily="66" charset="0"/>
              </a:rPr>
              <a:t>По итогам работы сделаны следующие выводы: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1" dirty="0">
                <a:latin typeface="Monotype Corsiva" pitchFamily="66" charset="0"/>
              </a:rPr>
              <a:t>развитие познавательных интересов у детей проявляется от создания интереса к объекту наблюдения;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1" dirty="0">
                <a:latin typeface="Monotype Corsiva" pitchFamily="66" charset="0"/>
              </a:rPr>
              <a:t>на основании грамотно построенных вопросов, задаваемых во время бесед, наблюдений, проектной деятельности у дошкольников вырабатываются навыки сравнения и обобщения собственных наблюдений;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1" dirty="0">
                <a:latin typeface="Monotype Corsiva" pitchFamily="66" charset="0"/>
              </a:rPr>
              <a:t>в ходе общения с объектами живой природы (с использованием экологической тропы) дети приобретают знания и навыки ухода за растениями и животными.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8477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Результативность работы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81525"/>
            <a:ext cx="8229600" cy="2087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Monotype Corsiva" pitchFamily="66" charset="0"/>
              </a:rPr>
              <a:t>О результатах работы позволяют судить не только грамоты  на уровне </a:t>
            </a:r>
            <a:r>
              <a:rPr lang="ru-RU" sz="2800" b="1" dirty="0" smtClean="0">
                <a:latin typeface="Monotype Corsiva" pitchFamily="66" charset="0"/>
              </a:rPr>
              <a:t>ДОУ ,  </a:t>
            </a:r>
            <a:r>
              <a:rPr lang="ru-RU" sz="2800" b="1" dirty="0">
                <a:latin typeface="Monotype Corsiva" pitchFamily="66" charset="0"/>
              </a:rPr>
              <a:t>Министерства образования и науки, но и благодарственные письма  от родителей воспитанников.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9" name="Рисунок 8" descr="C:\Users\detsad\Pictures\img314.jpg"/>
          <p:cNvPicPr/>
          <p:nvPr/>
        </p:nvPicPr>
        <p:blipFill>
          <a:blip r:embed="rId2" cstate="print"/>
          <a:srcRect l="3688" b="2605"/>
          <a:stretch>
            <a:fillRect/>
          </a:stretch>
        </p:blipFill>
        <p:spPr bwMode="auto">
          <a:xfrm>
            <a:off x="3286116" y="1071546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etsad\Pictures\img315.jpg"/>
          <p:cNvPicPr/>
          <p:nvPr/>
        </p:nvPicPr>
        <p:blipFill>
          <a:blip r:embed="rId3" cstate="print"/>
          <a:srcRect l="3046" b="1613"/>
          <a:stretch>
            <a:fillRect/>
          </a:stretch>
        </p:blipFill>
        <p:spPr bwMode="auto">
          <a:xfrm>
            <a:off x="6143637" y="1071547"/>
            <a:ext cx="264320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etsad\Pictures\img348.jpg"/>
          <p:cNvPicPr/>
          <p:nvPr/>
        </p:nvPicPr>
        <p:blipFill>
          <a:blip r:embed="rId4" cstate="print"/>
          <a:srcRect l="6734" b="2605"/>
          <a:stretch>
            <a:fillRect/>
          </a:stretch>
        </p:blipFill>
        <p:spPr bwMode="auto">
          <a:xfrm>
            <a:off x="428596" y="1071546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tsad\Pictures\img316.jpg"/>
          <p:cNvPicPr/>
          <p:nvPr/>
        </p:nvPicPr>
        <p:blipFill>
          <a:blip r:embed="rId2" cstate="print"/>
          <a:srcRect l="4490" b="1985"/>
          <a:stretch>
            <a:fillRect/>
          </a:stretch>
        </p:blipFill>
        <p:spPr bwMode="auto">
          <a:xfrm>
            <a:off x="500034" y="500042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detsad\Pictures\img338.jpg"/>
          <p:cNvPicPr/>
          <p:nvPr/>
        </p:nvPicPr>
        <p:blipFill>
          <a:blip r:embed="rId3" cstate="print"/>
          <a:srcRect l="3528" b="4219"/>
          <a:stretch>
            <a:fillRect/>
          </a:stretch>
        </p:blipFill>
        <p:spPr bwMode="auto">
          <a:xfrm>
            <a:off x="2857488" y="500042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detsad\Pictures\img340.jpg"/>
          <p:cNvPicPr/>
          <p:nvPr/>
        </p:nvPicPr>
        <p:blipFill>
          <a:blip r:embed="rId4" cstate="print"/>
          <a:srcRect r="3602" b="620"/>
          <a:stretch>
            <a:fillRect/>
          </a:stretch>
        </p:blipFill>
        <p:spPr bwMode="auto">
          <a:xfrm>
            <a:off x="7072330" y="428604"/>
            <a:ext cx="17859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etsad\Pictures\img344.jpg"/>
          <p:cNvPicPr/>
          <p:nvPr/>
        </p:nvPicPr>
        <p:blipFill>
          <a:blip r:embed="rId5" cstate="print"/>
          <a:srcRect t="744" r="5558"/>
          <a:stretch>
            <a:fillRect/>
          </a:stretch>
        </p:blipFill>
        <p:spPr bwMode="auto">
          <a:xfrm>
            <a:off x="4929190" y="428604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etsad\Pictures\img345.jpg"/>
          <p:cNvPicPr/>
          <p:nvPr/>
        </p:nvPicPr>
        <p:blipFill>
          <a:blip r:embed="rId6" cstate="print"/>
          <a:srcRect l="5131" t="7320" r="7964"/>
          <a:stretch>
            <a:fillRect/>
          </a:stretch>
        </p:blipFill>
        <p:spPr bwMode="auto">
          <a:xfrm>
            <a:off x="428596" y="3714752"/>
            <a:ext cx="17145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tsad\Pictures\img346.jpg"/>
          <p:cNvPicPr/>
          <p:nvPr/>
        </p:nvPicPr>
        <p:blipFill>
          <a:blip r:embed="rId7" cstate="print"/>
          <a:srcRect l="4008" t="744" b="1489"/>
          <a:stretch>
            <a:fillRect/>
          </a:stretch>
        </p:blipFill>
        <p:spPr bwMode="auto">
          <a:xfrm>
            <a:off x="4643438" y="3857628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etsad\Pictures\img347.jpg"/>
          <p:cNvPicPr/>
          <p:nvPr/>
        </p:nvPicPr>
        <p:blipFill>
          <a:blip r:embed="rId8" cstate="print"/>
          <a:srcRect l="9139" t="868" r="1357" b="3970"/>
          <a:stretch>
            <a:fillRect/>
          </a:stretch>
        </p:blipFill>
        <p:spPr bwMode="auto">
          <a:xfrm>
            <a:off x="6929454" y="3857628"/>
            <a:ext cx="1928825" cy="25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etsad\Pictures\img313.jpg"/>
          <p:cNvPicPr/>
          <p:nvPr/>
        </p:nvPicPr>
        <p:blipFill>
          <a:blip r:embed="rId9" cstate="print"/>
          <a:srcRect t="620" r="3281"/>
          <a:stretch>
            <a:fillRect/>
          </a:stretch>
        </p:blipFill>
        <p:spPr bwMode="auto">
          <a:xfrm>
            <a:off x="2357422" y="3786190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etsad\Pictures\img3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64333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detsad\Pictures\img3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4500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Берегите природу!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1600200"/>
            <a:ext cx="3960813" cy="4530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Берегите эти земли , эти воды,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Даже малую былиночку любя!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Берегите всех зверей внутри природы.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Убивайте лишь зверей внутри себя.</a:t>
            </a:r>
          </a:p>
          <a:p>
            <a:pPr algn="r">
              <a:buFont typeface="Wingdings" pitchFamily="2" charset="2"/>
              <a:buNone/>
            </a:pPr>
            <a:r>
              <a:rPr lang="ru-RU" b="1" i="1" dirty="0">
                <a:latin typeface="Monotype Corsiva" pitchFamily="66" charset="0"/>
              </a:rPr>
              <a:t>(Е. Евтушенко)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7900" y="1600200"/>
            <a:ext cx="4105275" cy="4530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Палим во что попало – жаден глаз!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И рубим, и взрываем,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    и корёжим…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Природа – мать ждёт милостей от нас,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Monotype Corsiva" pitchFamily="66" charset="0"/>
              </a:rPr>
              <a:t>Взять их у нас она, увы, не может.</a:t>
            </a:r>
          </a:p>
          <a:p>
            <a:pPr algn="r">
              <a:buFont typeface="Wingdings" pitchFamily="2" charset="2"/>
              <a:buNone/>
            </a:pPr>
            <a:r>
              <a:rPr lang="ru-RU" b="1" i="1" dirty="0">
                <a:latin typeface="Monotype Corsiva" pitchFamily="66" charset="0"/>
              </a:rPr>
              <a:t>(</a:t>
            </a:r>
            <a:r>
              <a:rPr lang="ru-RU" b="1" i="1" dirty="0" err="1">
                <a:latin typeface="Monotype Corsiva" pitchFamily="66" charset="0"/>
              </a:rPr>
              <a:t>В.Викулов</a:t>
            </a:r>
            <a:r>
              <a:rPr lang="ru-RU" b="1" i="1" dirty="0">
                <a:latin typeface="Monotype Corsiva" pitchFamily="66" charset="0"/>
              </a:rPr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544</TotalTime>
  <Words>170</Words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Результативность </vt:lpstr>
      <vt:lpstr>Результативность работы</vt:lpstr>
      <vt:lpstr>Слайд 3</vt:lpstr>
      <vt:lpstr>Слайд 4</vt:lpstr>
      <vt:lpstr>Берегите природу!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«Экологическое воспитание детей дошкольного возраста посредством общения с живой природой»</dc:title>
  <dc:creator>detsad</dc:creator>
  <cp:lastModifiedBy>Детский сад</cp:lastModifiedBy>
  <cp:revision>55</cp:revision>
  <dcterms:created xsi:type="dcterms:W3CDTF">2015-08-21T08:54:54Z</dcterms:created>
  <dcterms:modified xsi:type="dcterms:W3CDTF">2015-09-09T04:48:42Z</dcterms:modified>
</cp:coreProperties>
</file>