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86" r:id="rId2"/>
    <p:sldId id="289" r:id="rId3"/>
    <p:sldId id="290" r:id="rId4"/>
    <p:sldId id="280" r:id="rId5"/>
    <p:sldId id="28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78DCAC1-9C16-46E1-9DB0-5849994A52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3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6" descr="Копия DSC023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0145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5" descr="Копия DSC0237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85729"/>
            <a:ext cx="214312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Содержимое 3" descr="Копия DSC02367.JPG"/>
          <p:cNvPicPr>
            <a:picLocks noGrp="1" noChangeAspect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14876" y="285728"/>
            <a:ext cx="2143140" cy="3214710"/>
          </a:xfrm>
        </p:spPr>
      </p:pic>
      <p:pic>
        <p:nvPicPr>
          <p:cNvPr id="29702" name="Рисунок 4" descr="Копия DSC0236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643314"/>
            <a:ext cx="207168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7" descr="Копия DSC0237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71876"/>
            <a:ext cx="1928826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8" descr="Копия (2) DSC0236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357166"/>
            <a:ext cx="207170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1" name="Picture 1" descr="F:\Дуд\Фото\DSC020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3643314"/>
            <a:ext cx="2000264" cy="3000396"/>
          </a:xfrm>
          <a:prstGeom prst="rect">
            <a:avLst/>
          </a:prstGeom>
          <a:noFill/>
        </p:spPr>
      </p:pic>
      <p:pic>
        <p:nvPicPr>
          <p:cNvPr id="35842" name="Picture 2" descr="F:\Дуд\Фото\DSC020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3571876"/>
            <a:ext cx="2000264" cy="307183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detsad\Pictures\img351.jpg"/>
          <p:cNvPicPr/>
          <p:nvPr/>
        </p:nvPicPr>
        <p:blipFill>
          <a:blip r:embed="rId2" cstate="print"/>
          <a:srcRect l="13308" t="1737" b="9926"/>
          <a:stretch>
            <a:fillRect/>
          </a:stretch>
        </p:blipFill>
        <p:spPr bwMode="auto">
          <a:xfrm>
            <a:off x="428596" y="642918"/>
            <a:ext cx="21431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detsad\Pictures\img352.jpg"/>
          <p:cNvPicPr/>
          <p:nvPr/>
        </p:nvPicPr>
        <p:blipFill>
          <a:blip r:embed="rId3" cstate="print"/>
          <a:srcRect l="11064" t="2605" r="6517" b="7692"/>
          <a:stretch>
            <a:fillRect/>
          </a:stretch>
        </p:blipFill>
        <p:spPr bwMode="auto">
          <a:xfrm>
            <a:off x="4500562" y="571480"/>
            <a:ext cx="194944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etsad\Pictures\img353.jpg"/>
          <p:cNvPicPr/>
          <p:nvPr/>
        </p:nvPicPr>
        <p:blipFill>
          <a:blip r:embed="rId4" cstate="print"/>
          <a:srcRect l="29343" t="14268" r="22217" b="31265"/>
          <a:stretch>
            <a:fillRect/>
          </a:stretch>
        </p:blipFill>
        <p:spPr bwMode="auto">
          <a:xfrm>
            <a:off x="6643702" y="3643314"/>
            <a:ext cx="2082804" cy="280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etsad\Pictures\img354.jpg"/>
          <p:cNvPicPr/>
          <p:nvPr/>
        </p:nvPicPr>
        <p:blipFill>
          <a:blip r:embed="rId5" cstate="print"/>
          <a:srcRect l="28714" t="12655" r="25890" b="34205"/>
          <a:stretch>
            <a:fillRect/>
          </a:stretch>
        </p:blipFill>
        <p:spPr bwMode="auto">
          <a:xfrm>
            <a:off x="2786050" y="3714752"/>
            <a:ext cx="2071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tsad\Pictures\img356.jpg"/>
          <p:cNvPicPr/>
          <p:nvPr/>
        </p:nvPicPr>
        <p:blipFill>
          <a:blip r:embed="rId2" cstate="print"/>
          <a:srcRect l="7376" t="744" r="2512"/>
          <a:stretch>
            <a:fillRect/>
          </a:stretch>
        </p:blipFill>
        <p:spPr bwMode="auto">
          <a:xfrm>
            <a:off x="428597" y="357166"/>
            <a:ext cx="328614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C:\Users\detsad\Desktop\для Воеводиной\в печать\фото\фото Нина Мих. Воеводина\DSC029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00042"/>
            <a:ext cx="3206744" cy="2190744"/>
          </a:xfrm>
          <a:prstGeom prst="rect">
            <a:avLst/>
          </a:prstGeom>
          <a:noFill/>
        </p:spPr>
      </p:pic>
      <p:pic>
        <p:nvPicPr>
          <p:cNvPr id="43011" name="Picture 3" descr="C:\Users\detsad\Desktop\для Воеводиной\в печать\фото\фото Нина Мих. Воеводина\DSC029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00438"/>
            <a:ext cx="3278182" cy="2476496"/>
          </a:xfrm>
          <a:prstGeom prst="rect">
            <a:avLst/>
          </a:prstGeom>
          <a:noFill/>
        </p:spPr>
      </p:pic>
      <p:pic>
        <p:nvPicPr>
          <p:cNvPr id="43013" name="Picture 5" descr="C:\Users\detsad\Desktop\для Воеводиной\в печать\фото\фото Нина Мих. Воеводина\DSC03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214818"/>
            <a:ext cx="2928958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сканирование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88" y="549275"/>
            <a:ext cx="3663950" cy="5329238"/>
          </a:xfrm>
          <a:prstGeom prst="rect">
            <a:avLst/>
          </a:prstGeom>
          <a:noFill/>
          <a:ln w="222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" name="Picture 2" descr="C:\Users\detsad\Pictures\img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71480"/>
            <a:ext cx="3857652" cy="5357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71500" y="1357313"/>
          <a:ext cx="8143875" cy="4714875"/>
        </p:xfrm>
        <a:graphic>
          <a:graphicData uri="http://schemas.openxmlformats.org/presentationml/2006/ole">
            <p:oleObj spid="_x0000_s6146" name="Диаграмма" r:id="rId3" imgW="6800816" imgH="3838487" progId="MSGraph.Chart.8">
              <p:embed/>
            </p:oleObj>
          </a:graphicData>
        </a:graphic>
      </p:graphicFrame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545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Поток</vt:lpstr>
      <vt:lpstr>Диаграмма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«Экологическое воспитание детей дошкольного возраста посредством общения с живой природой»</dc:title>
  <dc:creator>detsad</dc:creator>
  <cp:lastModifiedBy>Детский сад</cp:lastModifiedBy>
  <cp:revision>57</cp:revision>
  <dcterms:created xsi:type="dcterms:W3CDTF">2015-08-21T08:54:54Z</dcterms:created>
  <dcterms:modified xsi:type="dcterms:W3CDTF">2015-09-09T04:45:45Z</dcterms:modified>
</cp:coreProperties>
</file>