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2EE-284F-4290-B36B-6600786BC3C6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640D-F751-4B2F-BE78-5FC78A1B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2EE-284F-4290-B36B-6600786BC3C6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640D-F751-4B2F-BE78-5FC78A1B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2EE-284F-4290-B36B-6600786BC3C6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640D-F751-4B2F-BE78-5FC78A1B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3578D9-8D07-45ED-AE38-5BA4CA7B2B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2EE-284F-4290-B36B-6600786BC3C6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640D-F751-4B2F-BE78-5FC78A1B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2EE-284F-4290-B36B-6600786BC3C6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640D-F751-4B2F-BE78-5FC78A1B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2EE-284F-4290-B36B-6600786BC3C6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640D-F751-4B2F-BE78-5FC78A1B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2EE-284F-4290-B36B-6600786BC3C6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640D-F751-4B2F-BE78-5FC78A1B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2EE-284F-4290-B36B-6600786BC3C6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640D-F751-4B2F-BE78-5FC78A1B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2EE-284F-4290-B36B-6600786BC3C6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640D-F751-4B2F-BE78-5FC78A1B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2EE-284F-4290-B36B-6600786BC3C6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640D-F751-4B2F-BE78-5FC78A1B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E2EE-284F-4290-B36B-6600786BC3C6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640D-F751-4B2F-BE78-5FC78A1B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E2EE-284F-4290-B36B-6600786BC3C6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5640D-F751-4B2F-BE78-5FC78A1B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DesktopWallpapers_1024x768_02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P10003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P10003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flowers_0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DesktopWallpapers_1024x768_00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IMG0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20638"/>
            <a:ext cx="10226676" cy="681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DesktopWallpapers_1024x768_01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0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DesktopWallpapers_1024x768_02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P10003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ГОРЫ_1024x768_0185-omen_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5</cp:revision>
  <dcterms:created xsi:type="dcterms:W3CDTF">2015-06-21T16:59:44Z</dcterms:created>
  <dcterms:modified xsi:type="dcterms:W3CDTF">2015-06-21T17:06:52Z</dcterms:modified>
</cp:coreProperties>
</file>