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7F66-9E94-46D9-BA94-854D2A3BD55F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1280-58D4-47EF-A406-E0FECA64D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7F66-9E94-46D9-BA94-854D2A3BD55F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1280-58D4-47EF-A406-E0FECA64D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7F66-9E94-46D9-BA94-854D2A3BD55F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1280-58D4-47EF-A406-E0FECA64D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F3578D9-8D07-45ED-AE38-5BA4CA7B2B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7F66-9E94-46D9-BA94-854D2A3BD55F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1280-58D4-47EF-A406-E0FECA64D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7F66-9E94-46D9-BA94-854D2A3BD55F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1280-58D4-47EF-A406-E0FECA64D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7F66-9E94-46D9-BA94-854D2A3BD55F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1280-58D4-47EF-A406-E0FECA64D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7F66-9E94-46D9-BA94-854D2A3BD55F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1280-58D4-47EF-A406-E0FECA64D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7F66-9E94-46D9-BA94-854D2A3BD55F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1280-58D4-47EF-A406-E0FECA64D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7F66-9E94-46D9-BA94-854D2A3BD55F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1280-58D4-47EF-A406-E0FECA64D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7F66-9E94-46D9-BA94-854D2A3BD55F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1280-58D4-47EF-A406-E0FECA64D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7F66-9E94-46D9-BA94-854D2A3BD55F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1280-58D4-47EF-A406-E0FECA64D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67F66-9E94-46D9-BA94-854D2A3BD55F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11280-58D4-47EF-A406-E0FECA64D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DesktopWallpapers_1024x768_01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DesktopWallpapers_1024x768_013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DesktopWallpapers_1024x768_017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DesktopWallpapers_1024x768_01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DesktopWallpapers_1024x768_015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ЛЕС-РЕКА_1024x768_0433-omen_ru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Gee_ru_1024x768_0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Горы_DesktopWallpapers_1024x768_005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Gee_ru_1024x768_0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Алтай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2775" y="-698500"/>
            <a:ext cx="10440988" cy="8310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DesktopWallpapers_1024x768_000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Лариса</cp:lastModifiedBy>
  <cp:revision>3</cp:revision>
  <dcterms:created xsi:type="dcterms:W3CDTF">2015-06-21T16:58:20Z</dcterms:created>
  <dcterms:modified xsi:type="dcterms:W3CDTF">2015-06-21T17:02:18Z</dcterms:modified>
</cp:coreProperties>
</file>