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B13CD-1380-4C1E-8E6B-B4745DB487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6160F-3C5F-4EDF-B308-1CFCB9979F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C20AC-8DF9-4E2C-89E9-DE44B3387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3578D9-8D07-45ED-AE38-5BA4CA7B2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E2680-BCD3-4234-AA88-D7E7FCBE0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BA81F-0273-4B0A-AFD2-F280B9A86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562F-B25C-45DC-9A42-1497C1815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2DBCF-78E4-4629-9434-3CD1332A0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4DD0-0984-48C5-A553-211B103E4D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489F2-022D-49A6-BD39-2D36A55C8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FD9E-5684-405F-851C-DBA4FC6A86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8F148-6A6F-48C7-A223-7017C5004A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2686DE-627A-446A-83B5-2925A9DF1D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258888" y="1484313"/>
            <a:ext cx="6481762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Игра-путешествие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"Поможем другу"</a:t>
            </a:r>
          </a:p>
        </p:txBody>
      </p:sp>
      <p:pic>
        <p:nvPicPr>
          <p:cNvPr id="4104" name="Picture 8" descr="j0298897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06575" cy="1577975"/>
          </a:xfrm>
          <a:noFill/>
          <a:ln/>
        </p:spPr>
      </p:pic>
      <p:pic>
        <p:nvPicPr>
          <p:cNvPr id="4106" name="Picture 10" descr="j028491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48263" y="4306888"/>
            <a:ext cx="3527425" cy="2333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esktop_bos_ru_800x600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esktopWallpapers_1024x768_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Gee_ru_1024x768_003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87325"/>
            <a:ext cx="9396413" cy="7045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esktopWallpapers_1024x768_002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87325"/>
            <a:ext cx="9396413" cy="7045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esktopWallpapers_1024x768_001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87325"/>
            <a:ext cx="9396413" cy="7045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DesktopWallpapers_1024x768_0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lowers_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ee_ru_1024x768_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esktopWallpapers_1024x768_0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esktopWallpapers_1024x768_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</Words>
  <Application>Microsoft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Лапин АН</dc:creator>
  <cp:lastModifiedBy>Лариса</cp:lastModifiedBy>
  <cp:revision>9</cp:revision>
  <dcterms:created xsi:type="dcterms:W3CDTF">2006-11-09T05:55:08Z</dcterms:created>
  <dcterms:modified xsi:type="dcterms:W3CDTF">2015-06-21T16:59:29Z</dcterms:modified>
</cp:coreProperties>
</file>