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0" r:id="rId3"/>
    <p:sldId id="260" r:id="rId4"/>
    <p:sldId id="266" r:id="rId5"/>
    <p:sldId id="267" r:id="rId6"/>
    <p:sldId id="262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857539-882C-4440-A7E1-4784F5F620FF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FC6614-21BA-46C4-8D41-0D0AAD62A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742" y="83060"/>
            <a:ext cx="5939562" cy="644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5832648" cy="230425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Решение задач на дроби 6  класс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1" y="6857999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645027" y="6812280"/>
            <a:ext cx="439146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444295"/>
            <a:ext cx="4392488" cy="4649001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Нахождение дроби от числа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1" y="6857999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645027" y="6812280"/>
            <a:ext cx="439146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444295"/>
            <a:ext cx="4392488" cy="4504985"/>
          </a:xfrm>
        </p:spPr>
        <p:txBody>
          <a:bodyPr>
            <a:normAutofit/>
          </a:bodyPr>
          <a:lstStyle/>
          <a:p>
            <a:r>
              <a:rPr lang="ru-RU" sz="4200" b="1" i="1" dirty="0" smtClean="0"/>
              <a:t>Чтобы найти дробь от числа, нужно умножить число на эту дробь.</a:t>
            </a:r>
          </a:p>
          <a:p>
            <a:endParaRPr lang="ru-RU" sz="4200" b="1" i="1" dirty="0" smtClean="0"/>
          </a:p>
          <a:p>
            <a:endParaRPr lang="ru-RU" sz="4200" b="1" i="1" dirty="0" smtClean="0"/>
          </a:p>
          <a:p>
            <a:endParaRPr lang="ru-RU" sz="42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444295"/>
            <a:ext cx="4392488" cy="4649001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/>
              <a:t>Задача. </a:t>
            </a:r>
          </a:p>
          <a:p>
            <a:r>
              <a:rPr lang="ru-RU" sz="3000" b="1" dirty="0" smtClean="0"/>
              <a:t>Огород занимает 8 га. Картофелем занято 45% площади этого огорода. Сколько гектаров занято картофелем</a:t>
            </a:r>
            <a:r>
              <a:rPr lang="ru-RU" sz="3000" b="1" dirty="0" smtClean="0"/>
              <a:t>?</a:t>
            </a:r>
            <a:endParaRPr lang="ru-RU" sz="3000" b="1" dirty="0" smtClean="0"/>
          </a:p>
          <a:p>
            <a:r>
              <a:rPr lang="ru-RU" sz="3000" b="1" dirty="0" smtClean="0"/>
              <a:t>45%=0,45</a:t>
            </a:r>
          </a:p>
          <a:p>
            <a:r>
              <a:rPr lang="ru-RU" sz="3000" b="1" dirty="0" smtClean="0"/>
              <a:t>8·0,45=3,6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3"/>
            <a:ext cx="6984776" cy="5181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В математическом кружке занимаются 15 учеников. 60% из них - мальчики. Сколько мальчиков занимаются в </a:t>
            </a:r>
            <a:r>
              <a:rPr lang="ru-RU" sz="4400" b="1" dirty="0" smtClean="0"/>
              <a:t>математическом </a:t>
            </a:r>
            <a:r>
              <a:rPr lang="ru-RU" sz="4400" b="1" dirty="0"/>
              <a:t>кружке</a:t>
            </a:r>
            <a:r>
              <a:rPr lang="ru-RU" sz="44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Отчет по метапредметной неделе &quot;ВРЕМЯ&quot;. Матема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48472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561662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Туристы прошли 72 км по местам боевой славы. В первый день они прошли          всего расстояния. Сколько километров им осталось пройти?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4005064"/>
            <a:ext cx="3384376" cy="24482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96336" y="1340768"/>
          <a:ext cx="504056" cy="976609"/>
        </p:xfrm>
        <a:graphic>
          <a:graphicData uri="http://schemas.openxmlformats.org/presentationml/2006/ole">
            <p:oleObj spid="_x0000_s1026" name="Формула" r:id="rId3" imgW="203040" imgH="393480" progId="Equation.3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21656"/>
            <a:ext cx="3747319" cy="285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04665"/>
            <a:ext cx="8496944" cy="331236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Осёл живёт 50 лет. Продолжительность жизни лошади составляет 0,2 жизни осла. Сколько лет живёт лошадь?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4293096"/>
            <a:ext cx="4114800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61048"/>
            <a:ext cx="4608512" cy="287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Нахождение числа по его дроби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6381328"/>
            <a:ext cx="4040188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6381328"/>
            <a:ext cx="3960440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444295"/>
            <a:ext cx="4572000" cy="4360969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Чтобы найти число по данному значению его дроби, надо это значение разделить на дробь.</a:t>
            </a:r>
            <a:endParaRPr lang="ru-RU" sz="40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31430" cy="436096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Задача.</a:t>
            </a:r>
          </a:p>
          <a:p>
            <a:r>
              <a:rPr lang="ru-RU" sz="3200" b="1" dirty="0" smtClean="0"/>
              <a:t>От снега расчистили 40% катка, что составляет 800м</a:t>
            </a:r>
            <a:r>
              <a:rPr lang="ru-RU" sz="3200" b="1" baseline="30000" dirty="0" smtClean="0"/>
              <a:t>2. </a:t>
            </a:r>
            <a:r>
              <a:rPr lang="ru-RU" sz="3200" b="1" dirty="0" smtClean="0"/>
              <a:t>Найдите площадь всего катка.</a:t>
            </a:r>
          </a:p>
          <a:p>
            <a:r>
              <a:rPr lang="ru-RU" sz="3200" b="1" dirty="0" smtClean="0"/>
              <a:t>40%=0,4</a:t>
            </a:r>
          </a:p>
          <a:p>
            <a:r>
              <a:rPr lang="ru-RU" sz="3200" b="1" dirty="0" smtClean="0"/>
              <a:t>800:0,4=2000м</a:t>
            </a:r>
            <a:r>
              <a:rPr lang="ru-RU" sz="3200" b="1" baseline="30000" dirty="0" smtClean="0"/>
              <a:t>2.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В парке растет </a:t>
            </a:r>
            <a:r>
              <a:rPr lang="ru-RU" sz="4800" b="1" dirty="0" smtClean="0"/>
              <a:t>35 берёз</a:t>
            </a:r>
            <a:r>
              <a:rPr lang="ru-RU" sz="4800" b="1" dirty="0"/>
              <a:t>. Это составляет 25% от всех </a:t>
            </a:r>
            <a:endParaRPr lang="ru-RU" sz="4800" b="1" dirty="0" smtClean="0"/>
          </a:p>
          <a:p>
            <a:r>
              <a:rPr lang="ru-RU" sz="4800" b="1" dirty="0" smtClean="0"/>
              <a:t>деревьев </a:t>
            </a:r>
            <a:r>
              <a:rPr lang="ru-RU" sz="4800" b="1" dirty="0"/>
              <a:t>в </a:t>
            </a:r>
            <a:endParaRPr lang="ru-RU" sz="4800" b="1" dirty="0" smtClean="0"/>
          </a:p>
          <a:p>
            <a:r>
              <a:rPr lang="ru-RU" sz="4800" b="1" dirty="0" smtClean="0"/>
              <a:t>парке</a:t>
            </a:r>
            <a:r>
              <a:rPr lang="ru-RU" sz="4800" b="1" dirty="0"/>
              <a:t>. </a:t>
            </a:r>
            <a:endParaRPr lang="ru-RU" sz="4800" b="1" dirty="0" smtClean="0"/>
          </a:p>
          <a:p>
            <a:r>
              <a:rPr lang="ru-RU" sz="4800" b="1" dirty="0" smtClean="0"/>
              <a:t>Сколько </a:t>
            </a:r>
          </a:p>
          <a:p>
            <a:r>
              <a:rPr lang="ru-RU" sz="4800" b="1" dirty="0" smtClean="0"/>
              <a:t>всего </a:t>
            </a:r>
          </a:p>
          <a:p>
            <a:r>
              <a:rPr lang="ru-RU" sz="4800" b="1" dirty="0" smtClean="0"/>
              <a:t>деревьев </a:t>
            </a:r>
            <a:r>
              <a:rPr lang="ru-RU" sz="4800" b="1" dirty="0"/>
              <a:t>в </a:t>
            </a:r>
            <a:endParaRPr lang="ru-RU" sz="4800" b="1" dirty="0" smtClean="0"/>
          </a:p>
          <a:p>
            <a:r>
              <a:rPr lang="ru-RU" sz="4800" b="1" dirty="0" smtClean="0"/>
              <a:t>парке</a:t>
            </a:r>
            <a:r>
              <a:rPr lang="ru-RU" sz="4800" b="1" dirty="0"/>
              <a:t>?</a:t>
            </a:r>
          </a:p>
        </p:txBody>
      </p:sp>
      <p:pic>
        <p:nvPicPr>
          <p:cNvPr id="1028" name="Picture 4" descr="http://images.forwallpaper.com/files/thumbs/preview/8/82685__birch-forest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72115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48825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sz="4900" dirty="0" smtClean="0">
                <a:solidFill>
                  <a:schemeClr val="tx1"/>
                </a:solidFill>
              </a:rPr>
              <a:t>коллекции энтомолога 48 бабочек, что составляет 0,6 числа насекомых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всей коллекции.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Сколько 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насекомых 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в коллекции?</a:t>
            </a:r>
            <a:endParaRPr lang="ru-RU" sz="49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497" y="3068960"/>
            <a:ext cx="5039503" cy="367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186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Открытая</vt:lpstr>
      <vt:lpstr>Microsoft Equation 3.0</vt:lpstr>
      <vt:lpstr>Решение задач на дроби 6  класс</vt:lpstr>
      <vt:lpstr>Нахождение дроби от числа</vt:lpstr>
      <vt:lpstr>Слайд 3</vt:lpstr>
      <vt:lpstr>Слайд 4</vt:lpstr>
      <vt:lpstr>Слайд 5</vt:lpstr>
      <vt:lpstr>Нахождение числа по его дроби</vt:lpstr>
      <vt:lpstr>Слайд 7</vt:lpstr>
      <vt:lpstr>В коллекции энтомолога 48 бабочек, что составляет 0,6 числа насекомых всей коллекции. Сколько  насекомых  в коллекции?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11</cp:revision>
  <dcterms:created xsi:type="dcterms:W3CDTF">2015-09-03T17:56:51Z</dcterms:created>
  <dcterms:modified xsi:type="dcterms:W3CDTF">2015-09-15T19:59:11Z</dcterms:modified>
</cp:coreProperties>
</file>