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60" r:id="rId7"/>
    <p:sldId id="261" r:id="rId8"/>
    <p:sldId id="262" r:id="rId9"/>
    <p:sldId id="265" r:id="rId10"/>
    <p:sldId id="266" r:id="rId11"/>
    <p:sldId id="267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7A89-A1FC-49EB-9E4F-BBA4F63D902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AEAB-0787-4786-9009-2DB8BED55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7A89-A1FC-49EB-9E4F-BBA4F63D902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AEAB-0787-4786-9009-2DB8BED55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7A89-A1FC-49EB-9E4F-BBA4F63D902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AEAB-0787-4786-9009-2DB8BED55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7A89-A1FC-49EB-9E4F-BBA4F63D902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AEAB-0787-4786-9009-2DB8BED55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7A89-A1FC-49EB-9E4F-BBA4F63D902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AEAB-0787-4786-9009-2DB8BED55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7A89-A1FC-49EB-9E4F-BBA4F63D902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AEAB-0787-4786-9009-2DB8BED55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7A89-A1FC-49EB-9E4F-BBA4F63D902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AEAB-0787-4786-9009-2DB8BED55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7A89-A1FC-49EB-9E4F-BBA4F63D902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AEAB-0787-4786-9009-2DB8BED55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7A89-A1FC-49EB-9E4F-BBA4F63D902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AEAB-0787-4786-9009-2DB8BED55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7A89-A1FC-49EB-9E4F-BBA4F63D902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AEAB-0787-4786-9009-2DB8BED55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7A89-A1FC-49EB-9E4F-BBA4F63D902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AEAB-0787-4786-9009-2DB8BED55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07A89-A1FC-49EB-9E4F-BBA4F63D902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AEAB-0787-4786-9009-2DB8BED55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908720"/>
            <a:ext cx="8358246" cy="22345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Методическое электронное пособие для детей старшего дошкольного возраста</a:t>
            </a:r>
            <a:r>
              <a:rPr lang="ru-RU" sz="7200" dirty="0" smtClean="0">
                <a:solidFill>
                  <a:srgbClr val="002060"/>
                </a:solidFill>
              </a:rPr>
              <a:t/>
            </a:r>
            <a:br>
              <a:rPr lang="ru-RU" sz="7200" dirty="0" smtClean="0">
                <a:solidFill>
                  <a:srgbClr val="002060"/>
                </a:solidFill>
              </a:rPr>
            </a:br>
            <a:r>
              <a:rPr lang="ru-RU" sz="7200" dirty="0" smtClean="0">
                <a:solidFill>
                  <a:srgbClr val="002060"/>
                </a:solidFill>
              </a:rPr>
              <a:t/>
            </a:r>
            <a:br>
              <a:rPr lang="ru-RU" sz="7200" dirty="0" smtClean="0">
                <a:solidFill>
                  <a:srgbClr val="002060"/>
                </a:solidFill>
              </a:rPr>
            </a:br>
            <a:r>
              <a:rPr lang="ru-RU" sz="7200" dirty="0" smtClean="0">
                <a:latin typeface="Comic Sans MS" pitchFamily="66" charset="0"/>
              </a:rPr>
              <a:t>Дикие </a:t>
            </a:r>
            <a:r>
              <a:rPr lang="ru-RU" sz="7200" dirty="0" smtClean="0">
                <a:latin typeface="Comic Sans MS" pitchFamily="66" charset="0"/>
              </a:rPr>
              <a:t>птицы</a:t>
            </a:r>
            <a:endParaRPr lang="ru-RU" sz="72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886200"/>
            <a:ext cx="8358246" cy="2711152"/>
          </a:xfrm>
        </p:spPr>
        <p:txBody>
          <a:bodyPr>
            <a:normAutofit fontScale="92500" lnSpcReduction="10000"/>
          </a:bodyPr>
          <a:lstStyle/>
          <a:p>
            <a:pPr algn="r"/>
            <a:endParaRPr lang="ru-RU" sz="2800" dirty="0" smtClean="0">
              <a:latin typeface="Comic Sans MS" pitchFamily="66" charset="0"/>
            </a:endParaRPr>
          </a:p>
          <a:p>
            <a:pPr algn="r"/>
            <a:r>
              <a:rPr lang="ru-RU" sz="2800" dirty="0" smtClean="0">
                <a:solidFill>
                  <a:schemeClr val="tx2"/>
                </a:solidFill>
                <a:latin typeface="Comic Sans MS" pitchFamily="66" charset="0"/>
              </a:rPr>
              <a:t>Автор: Кулигина Елена Александровна, воспитатель д./с № 20 «Дельфин»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Г. Саяногорск – 2014г.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АИСТ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4653136"/>
            <a:ext cx="6275040" cy="269289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По весне весь наш посёлок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Дружно встретил новосёла.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Всем другим домам на зависть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Свил гнездо на нашем аист.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ЖУРАВЛИ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4437112"/>
            <a:ext cx="6275040" cy="269289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dirty="0">
                <a:solidFill>
                  <a:schemeClr val="bg1"/>
                </a:solidFill>
              </a:rPr>
              <a:t>В небе чистом, как страница,</a:t>
            </a:r>
            <a:br>
              <a:rPr lang="ru-RU" sz="5100" dirty="0">
                <a:solidFill>
                  <a:schemeClr val="bg1"/>
                </a:solidFill>
              </a:rPr>
            </a:br>
            <a:r>
              <a:rPr lang="ru-RU" sz="5100" dirty="0">
                <a:solidFill>
                  <a:schemeClr val="bg1"/>
                </a:solidFill>
              </a:rPr>
              <a:t>Пролетают плавно птицы.</a:t>
            </a:r>
            <a:br>
              <a:rPr lang="ru-RU" sz="5100" dirty="0">
                <a:solidFill>
                  <a:schemeClr val="bg1"/>
                </a:solidFill>
              </a:rPr>
            </a:br>
            <a:r>
              <a:rPr lang="ru-RU" sz="5100" dirty="0">
                <a:solidFill>
                  <a:schemeClr val="bg1"/>
                </a:solidFill>
              </a:rPr>
              <a:t>Над просторами полей</a:t>
            </a:r>
            <a:br>
              <a:rPr lang="ru-RU" sz="5100" dirty="0">
                <a:solidFill>
                  <a:schemeClr val="bg1"/>
                </a:solidFill>
              </a:rPr>
            </a:br>
            <a:r>
              <a:rPr lang="ru-RU" sz="5100" dirty="0">
                <a:solidFill>
                  <a:schemeClr val="bg1"/>
                </a:solidFill>
              </a:rPr>
              <a:t>Клин красавцев журавлей.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ОРЁЛ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4653136"/>
            <a:ext cx="6275040" cy="269289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dirty="0">
                <a:solidFill>
                  <a:schemeClr val="bg1"/>
                </a:solidFill>
              </a:rPr>
              <a:t>Без особого усилья,</a:t>
            </a:r>
            <a:br>
              <a:rPr lang="ru-RU" sz="5100" dirty="0">
                <a:solidFill>
                  <a:schemeClr val="bg1"/>
                </a:solidFill>
              </a:rPr>
            </a:br>
            <a:r>
              <a:rPr lang="ru-RU" sz="5100" dirty="0">
                <a:solidFill>
                  <a:schemeClr val="bg1"/>
                </a:solidFill>
              </a:rPr>
              <a:t>Широко расправив крылья,</a:t>
            </a:r>
            <a:br>
              <a:rPr lang="ru-RU" sz="5100" dirty="0">
                <a:solidFill>
                  <a:schemeClr val="bg1"/>
                </a:solidFill>
              </a:rPr>
            </a:br>
            <a:r>
              <a:rPr lang="ru-RU" sz="5100" dirty="0">
                <a:solidFill>
                  <a:schemeClr val="bg1"/>
                </a:solidFill>
              </a:rPr>
              <a:t>Славу в небе приобрёл,</a:t>
            </a:r>
            <a:br>
              <a:rPr lang="ru-RU" sz="5100" dirty="0">
                <a:solidFill>
                  <a:schemeClr val="bg1"/>
                </a:solidFill>
              </a:rPr>
            </a:br>
            <a:r>
              <a:rPr lang="ru-RU" sz="5100" dirty="0">
                <a:solidFill>
                  <a:schemeClr val="bg1"/>
                </a:solidFill>
              </a:rPr>
              <a:t>Над землёй парит орёл</a:t>
            </a:r>
            <a:r>
              <a:rPr lang="ru-RU" sz="3500" dirty="0">
                <a:solidFill>
                  <a:schemeClr val="bg1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12776" y="18864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ПИНГВИН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260648"/>
            <a:ext cx="6275040" cy="269289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dirty="0"/>
              <a:t>В Антарктиде, как на пляже,</a:t>
            </a:r>
            <a:br>
              <a:rPr lang="ru-RU" sz="5100" dirty="0"/>
            </a:br>
            <a:r>
              <a:rPr lang="ru-RU" sz="5100" dirty="0"/>
              <a:t>Никакой мороз не страшен:</a:t>
            </a:r>
            <a:br>
              <a:rPr lang="ru-RU" sz="5100" dirty="0"/>
            </a:br>
            <a:r>
              <a:rPr lang="ru-RU" sz="5100" dirty="0"/>
              <a:t>Посреди снегов и льдин</a:t>
            </a:r>
            <a:br>
              <a:rPr lang="ru-RU" sz="5100" dirty="0"/>
            </a:br>
            <a:r>
              <a:rPr lang="ru-RU" sz="5100" dirty="0"/>
              <a:t>Важно топает пингвин.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ВОРОБЕЙ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4509120"/>
            <a:ext cx="6275040" cy="269289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Прыг, да скок, ну что за птица,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Всё на месте не </a:t>
            </a:r>
            <a:r>
              <a:rPr lang="ru-RU" dirty="0" smtClean="0">
                <a:solidFill>
                  <a:schemeClr val="bg1"/>
                </a:solidFill>
              </a:rPr>
              <a:t>сидится</a:t>
            </a:r>
            <a:r>
              <a:rPr lang="ru-RU" dirty="0">
                <a:solidFill>
                  <a:schemeClr val="bg1"/>
                </a:solidFill>
              </a:rPr>
              <a:t>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 виду нет его храбрей,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Шустро скачет воробей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6632" y="404664"/>
            <a:ext cx="5122912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СИНИЦА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4437112"/>
            <a:ext cx="6275040" cy="2692896"/>
          </a:xfrm>
          <a:noFill/>
          <a:ln>
            <a:noFill/>
          </a:ln>
          <a:effectLst/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dirty="0">
                <a:solidFill>
                  <a:srgbClr val="000099"/>
                </a:solidFill>
              </a:rPr>
              <a:t>Эта птица с силой воли,</a:t>
            </a:r>
            <a:br>
              <a:rPr lang="ru-RU" sz="5100" dirty="0">
                <a:solidFill>
                  <a:srgbClr val="000099"/>
                </a:solidFill>
              </a:rPr>
            </a:br>
            <a:r>
              <a:rPr lang="ru-RU" sz="5100" dirty="0">
                <a:solidFill>
                  <a:srgbClr val="000099"/>
                </a:solidFill>
              </a:rPr>
              <a:t>В день раз сто бывает в поле.</a:t>
            </a:r>
            <a:br>
              <a:rPr lang="ru-RU" sz="5100" dirty="0">
                <a:solidFill>
                  <a:srgbClr val="000099"/>
                </a:solidFill>
              </a:rPr>
            </a:br>
            <a:r>
              <a:rPr lang="ru-RU" sz="5100" dirty="0">
                <a:solidFill>
                  <a:srgbClr val="000099"/>
                </a:solidFill>
              </a:rPr>
              <a:t>Птичке некогда лениться.</a:t>
            </a:r>
            <a:br>
              <a:rPr lang="ru-RU" sz="5100" dirty="0">
                <a:solidFill>
                  <a:srgbClr val="000099"/>
                </a:solidFill>
              </a:rPr>
            </a:br>
            <a:r>
              <a:rPr lang="ru-RU" sz="5100" dirty="0">
                <a:solidFill>
                  <a:srgbClr val="000099"/>
                </a:solidFill>
              </a:rPr>
              <a:t>Носит корм птенцам синица.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84784" y="332656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СКВОРЕЦ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25144"/>
            <a:ext cx="6275040" cy="269289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800" dirty="0"/>
              <a:t>Сколотили мы скворечник</a:t>
            </a:r>
            <a:br>
              <a:rPr lang="ru-RU" sz="5800" dirty="0"/>
            </a:br>
            <a:r>
              <a:rPr lang="ru-RU" sz="5800" dirty="0"/>
              <a:t>Птицам, мы должны беречь их.</a:t>
            </a:r>
            <a:br>
              <a:rPr lang="ru-RU" sz="5800" dirty="0"/>
            </a:br>
            <a:r>
              <a:rPr lang="ru-RU" sz="5800" dirty="0"/>
              <a:t>Ну когда же, наконец,</a:t>
            </a:r>
            <a:br>
              <a:rPr lang="ru-RU" sz="5800" dirty="0"/>
            </a:br>
            <a:r>
              <a:rPr lang="ru-RU" sz="5800" dirty="0"/>
              <a:t>В нём поселится скворец?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76672" y="26064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ГРАЧИ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4509120"/>
            <a:ext cx="6275040" cy="269289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Птицам этим очень рады,</a:t>
            </a:r>
            <a:br>
              <a:rPr lang="ru-RU" dirty="0"/>
            </a:br>
            <a:r>
              <a:rPr lang="ru-RU" dirty="0"/>
              <a:t>Прячь, зима, свои наряды!</a:t>
            </a:r>
            <a:br>
              <a:rPr lang="ru-RU" dirty="0"/>
            </a:br>
            <a:r>
              <a:rPr lang="ru-RU" dirty="0"/>
              <a:t>Даже маленький ручей</a:t>
            </a:r>
            <a:br>
              <a:rPr lang="ru-RU" dirty="0"/>
            </a:br>
            <a:r>
              <a:rPr lang="ru-RU" dirty="0"/>
              <a:t>Рад приветствовать грачей. 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4664" y="332656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СНЕГИРИ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4365104"/>
            <a:ext cx="6275040" cy="269289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dirty="0"/>
              <a:t>На снегу сидит, блистая.</a:t>
            </a:r>
            <a:br>
              <a:rPr lang="ru-RU" sz="5100" dirty="0"/>
            </a:br>
            <a:r>
              <a:rPr lang="ru-RU" sz="5100" dirty="0"/>
              <a:t>Красногрудых птичек стая.</a:t>
            </a:r>
            <a:br>
              <a:rPr lang="ru-RU" sz="5100" dirty="0"/>
            </a:br>
            <a:r>
              <a:rPr lang="ru-RU" sz="5100" dirty="0"/>
              <a:t>Полюбуйтесь поскорей</a:t>
            </a:r>
            <a:br>
              <a:rPr lang="ru-RU" sz="5100" dirty="0"/>
            </a:br>
            <a:r>
              <a:rPr lang="ru-RU" sz="5100" dirty="0"/>
              <a:t>На красавцев снегирей!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64704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ДЯТЕЛ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4653136"/>
            <a:ext cx="6275040" cy="269289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Слышен стук в лесу недаром.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Это голос санитара.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Ствол проверил, всё уладил,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Помогает лесу дятел.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СОВА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708920"/>
            <a:ext cx="6275040" cy="26928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Нелегко</a:t>
            </a:r>
            <a:r>
              <a:rPr lang="ru-RU" dirty="0">
                <a:solidFill>
                  <a:schemeClr val="bg1"/>
                </a:solidFill>
              </a:rPr>
              <a:t>, увы, в грозу.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Поохотиться в лесу,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Для ворчания слова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Не найдёт никак сова.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СОЛОВЕЙ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437112"/>
            <a:ext cx="6275040" cy="269289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dirty="0" smtClean="0">
                <a:solidFill>
                  <a:schemeClr val="bg1"/>
                </a:solidFill>
              </a:rPr>
              <a:t>Под закат багровый солнца</a:t>
            </a:r>
            <a:br>
              <a:rPr lang="ru-RU" sz="5100" dirty="0" smtClean="0">
                <a:solidFill>
                  <a:schemeClr val="bg1"/>
                </a:solidFill>
              </a:rPr>
            </a:br>
            <a:r>
              <a:rPr lang="ru-RU" sz="5100" dirty="0" smtClean="0">
                <a:solidFill>
                  <a:schemeClr val="bg1"/>
                </a:solidFill>
              </a:rPr>
              <a:t>Трелью звонкой песня льётся.</a:t>
            </a:r>
            <a:br>
              <a:rPr lang="ru-RU" sz="5100" dirty="0" smtClean="0">
                <a:solidFill>
                  <a:schemeClr val="bg1"/>
                </a:solidFill>
              </a:rPr>
            </a:br>
            <a:r>
              <a:rPr lang="ru-RU" sz="5100" dirty="0" smtClean="0">
                <a:solidFill>
                  <a:schemeClr val="bg1"/>
                </a:solidFill>
              </a:rPr>
              <a:t>А певец среди ветвей -</a:t>
            </a:r>
            <a:br>
              <a:rPr lang="ru-RU" sz="5100" dirty="0" smtClean="0">
                <a:solidFill>
                  <a:schemeClr val="bg1"/>
                </a:solidFill>
              </a:rPr>
            </a:br>
            <a:r>
              <a:rPr lang="ru-RU" sz="5100" dirty="0" smtClean="0">
                <a:solidFill>
                  <a:schemeClr val="bg1"/>
                </a:solidFill>
              </a:rPr>
              <a:t>Голосистый соловей.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111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Методическое электронное пособие для детей старшего дошкольного возраста  Дикие птицы</vt:lpstr>
      <vt:lpstr>ВОРОБЕЙ</vt:lpstr>
      <vt:lpstr>СИНИЦА</vt:lpstr>
      <vt:lpstr>СКВОРЕЦ</vt:lpstr>
      <vt:lpstr>ГРАЧИ</vt:lpstr>
      <vt:lpstr>СНЕГИРИ</vt:lpstr>
      <vt:lpstr>ДЯТЕЛ</vt:lpstr>
      <vt:lpstr>СОВА</vt:lpstr>
      <vt:lpstr>СОЛОВЕЙ</vt:lpstr>
      <vt:lpstr>АИСТ</vt:lpstr>
      <vt:lpstr>ЖУРАВЛИ</vt:lpstr>
      <vt:lpstr>ОРЁЛ</vt:lpstr>
      <vt:lpstr>ПИНГВИН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User</cp:lastModifiedBy>
  <cp:revision>49</cp:revision>
  <dcterms:created xsi:type="dcterms:W3CDTF">2012-03-24T15:34:06Z</dcterms:created>
  <dcterms:modified xsi:type="dcterms:W3CDTF">2014-11-18T14:33:56Z</dcterms:modified>
</cp:coreProperties>
</file>