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91" autoAdjust="0"/>
    <p:restoredTop sz="86398" autoAdjust="0"/>
  </p:normalViewPr>
  <p:slideViewPr>
    <p:cSldViewPr>
      <p:cViewPr varScale="1">
        <p:scale>
          <a:sx n="76" d="100"/>
          <a:sy n="76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DC41-BFA9-467D-AA94-6E9D93BAF62C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341F-0942-42C9-B607-FD231AC81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Площадь прямоугольника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929066"/>
            <a:ext cx="6400800" cy="61437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в третьем классе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4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301" y="4929198"/>
            <a:ext cx="1225985" cy="155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6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3601787" cy="1928826"/>
          </a:xfrm>
        </p:spPr>
      </p:pic>
      <p:sp>
        <p:nvSpPr>
          <p:cNvPr id="3" name="Прямоугольник 2"/>
          <p:cNvSpPr/>
          <p:nvPr/>
        </p:nvSpPr>
        <p:spPr>
          <a:xfrm>
            <a:off x="2928926" y="3857628"/>
            <a:ext cx="272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«УМКА»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Научно-исследовательский институт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74ac799803fb3d376b4c3ca3cd2c3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64052" y="1000108"/>
            <a:ext cx="1879948" cy="2500330"/>
          </a:xfrm>
        </p:spPr>
      </p:pic>
      <p:pic>
        <p:nvPicPr>
          <p:cNvPr id="5" name="Рисунок 4" descr="081204074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85926"/>
            <a:ext cx="2686329" cy="1853567"/>
          </a:xfrm>
          <a:prstGeom prst="rect">
            <a:avLst/>
          </a:prstGeom>
        </p:spPr>
      </p:pic>
      <p:pic>
        <p:nvPicPr>
          <p:cNvPr id="6" name="Рисунок 5" descr="article-1383469-0BE6289F00000578-909_634x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20" y="4994048"/>
            <a:ext cx="2847580" cy="1863952"/>
          </a:xfrm>
          <a:prstGeom prst="rect">
            <a:avLst/>
          </a:prstGeom>
        </p:spPr>
      </p:pic>
      <p:pic>
        <p:nvPicPr>
          <p:cNvPr id="7" name="Рисунок 6" descr="athleteRover-5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214818"/>
            <a:ext cx="2571768" cy="1904852"/>
          </a:xfrm>
          <a:prstGeom prst="rect">
            <a:avLst/>
          </a:prstGeom>
        </p:spPr>
      </p:pic>
      <p:pic>
        <p:nvPicPr>
          <p:cNvPr id="8" name="Рисунок 7" descr="mast-robotics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857628"/>
            <a:ext cx="2464611" cy="1643074"/>
          </a:xfrm>
          <a:prstGeom prst="rect">
            <a:avLst/>
          </a:prstGeom>
        </p:spPr>
      </p:pic>
      <p:pic>
        <p:nvPicPr>
          <p:cNvPr id="9" name="Рисунок 8" descr="rooty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5" y="1571613"/>
            <a:ext cx="242975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 -турнир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100" dirty="0"/>
              <a:t>1.Увеличьте 8 в 6 раз. </a:t>
            </a:r>
            <a:endParaRPr lang="ru-RU" sz="5100" dirty="0" smtClean="0"/>
          </a:p>
          <a:p>
            <a:r>
              <a:rPr lang="ru-RU" sz="5100" dirty="0" smtClean="0"/>
              <a:t>2</a:t>
            </a:r>
            <a:r>
              <a:rPr lang="ru-RU" sz="5100" dirty="0"/>
              <a:t>. Во сколько раз 45 больше , чем 9? </a:t>
            </a:r>
          </a:p>
          <a:p>
            <a:r>
              <a:rPr lang="ru-RU" sz="5100" dirty="0"/>
              <a:t>3. Найди произведение 8 и 7. </a:t>
            </a:r>
            <a:endParaRPr lang="ru-RU" sz="5100" dirty="0" smtClean="0"/>
          </a:p>
          <a:p>
            <a:r>
              <a:rPr lang="ru-RU" sz="5100" dirty="0" smtClean="0"/>
              <a:t>4</a:t>
            </a:r>
            <a:r>
              <a:rPr lang="ru-RU" sz="5100" dirty="0"/>
              <a:t>. Первый множитель 4 , произведение 36. Чему равен второй множитель? </a:t>
            </a:r>
          </a:p>
          <a:p>
            <a:r>
              <a:rPr lang="ru-RU" sz="5100" dirty="0"/>
              <a:t>5. Я задумала число, увеличила его в 6 раз и получила 48. Какое число я задумала? </a:t>
            </a:r>
          </a:p>
          <a:p>
            <a:r>
              <a:rPr lang="ru-RU" sz="5100" dirty="0"/>
              <a:t>6. На сколько нужно разделить  24, чтобы получилось 4. </a:t>
            </a:r>
          </a:p>
          <a:p>
            <a:r>
              <a:rPr lang="ru-RU" sz="5100" dirty="0"/>
              <a:t>7. Какое число нужно разделить на 6, чтобы получилось 6? </a:t>
            </a:r>
            <a:endParaRPr lang="ru-RU" sz="5100" dirty="0" smtClean="0"/>
          </a:p>
          <a:p>
            <a:r>
              <a:rPr lang="ru-RU" sz="5100" dirty="0" smtClean="0"/>
              <a:t>8</a:t>
            </a:r>
            <a:r>
              <a:rPr lang="ru-RU" sz="5100" dirty="0"/>
              <a:t>. Какое число я умножила само на себя и получила 25? </a:t>
            </a:r>
          </a:p>
          <a:p>
            <a:r>
              <a:rPr lang="ru-RU" sz="5100" dirty="0"/>
              <a:t>9. Во сколько раз 49 больше, чем 7?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лишнюю фигуру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643042" y="4714884"/>
            <a:ext cx="1714512" cy="428628"/>
            <a:chOff x="857224" y="1857364"/>
            <a:chExt cx="1714512" cy="285752"/>
          </a:xfrm>
          <a:solidFill>
            <a:srgbClr val="FF000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857224" y="185736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85852" y="185736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14480" y="185736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3108" y="185736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5400000">
            <a:off x="1393009" y="2035959"/>
            <a:ext cx="1285884" cy="928694"/>
            <a:chOff x="857224" y="2928934"/>
            <a:chExt cx="1285884" cy="571504"/>
          </a:xfrm>
          <a:solidFill>
            <a:srgbClr val="FFFF00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57224" y="292893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7224" y="321468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85852" y="321468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14480" y="321468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929058" y="3143248"/>
            <a:ext cx="1285884" cy="785818"/>
            <a:chOff x="5786446" y="1785926"/>
            <a:chExt cx="1285884" cy="571504"/>
          </a:xfrm>
          <a:solidFill>
            <a:srgbClr val="00B0F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6215074" y="178592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15074" y="2071678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86446" y="2071678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43702" y="2071678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715140" y="4286256"/>
            <a:ext cx="857256" cy="714380"/>
            <a:chOff x="5786446" y="2928934"/>
            <a:chExt cx="857256" cy="571504"/>
          </a:xfrm>
          <a:solidFill>
            <a:srgbClr val="00B050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5786446" y="292893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15074" y="292893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86446" y="321468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15074" y="321468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858016" y="1857364"/>
            <a:ext cx="428628" cy="1071570"/>
            <a:chOff x="3500430" y="4000504"/>
            <a:chExt cx="428628" cy="8572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3500430" y="4000504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500430" y="4286256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00430" y="4572008"/>
              <a:ext cx="428628" cy="2857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2841" y="5286130"/>
            <a:ext cx="1451159" cy="157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прямоугольника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000240"/>
            <a:ext cx="4357718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/>
          <p:cNvSpPr/>
          <p:nvPr/>
        </p:nvSpPr>
        <p:spPr>
          <a:xfrm rot="10800000">
            <a:off x="6072198" y="2000240"/>
            <a:ext cx="357190" cy="2214578"/>
          </a:xfrm>
          <a:prstGeom prst="leftBrace">
            <a:avLst>
              <a:gd name="adj1" fmla="val 537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3643306" y="-500090"/>
            <a:ext cx="357190" cy="4357718"/>
          </a:xfrm>
          <a:prstGeom prst="rightBrace">
            <a:avLst>
              <a:gd name="adj1" fmla="val 63421"/>
              <a:gd name="adj2" fmla="val 502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388" y="285749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07154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4572008"/>
            <a:ext cx="742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Чтобы найти площадь прямоугольника надо длину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572140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</a:t>
            </a:r>
            <a:r>
              <a:rPr lang="ru-RU" sz="4800" baseline="-25000" dirty="0" err="1" smtClean="0">
                <a:solidFill>
                  <a:srgbClr val="FF0000"/>
                </a:solidFill>
              </a:rPr>
              <a:t>пр</a:t>
            </a:r>
            <a:r>
              <a:rPr lang="en-US" sz="4800" dirty="0" smtClean="0">
                <a:solidFill>
                  <a:srgbClr val="FF0000"/>
                </a:solidFill>
              </a:rPr>
              <a:t>=</a:t>
            </a:r>
            <a:r>
              <a:rPr lang="en-US" sz="4800" dirty="0" err="1" smtClean="0">
                <a:solidFill>
                  <a:srgbClr val="FF0000"/>
                </a:solidFill>
              </a:rPr>
              <a:t>a</a:t>
            </a:r>
            <a:r>
              <a:rPr lang="en-US" sz="4800" dirty="0" err="1" smtClean="0">
                <a:solidFill>
                  <a:srgbClr val="FF0000"/>
                </a:solidFill>
                <a:latin typeface="Vrinda"/>
                <a:cs typeface="Vrinda"/>
              </a:rPr>
              <a:t>·</a:t>
            </a:r>
            <a:r>
              <a:rPr lang="en-US" sz="4800" dirty="0" err="1" smtClean="0">
                <a:solidFill>
                  <a:srgbClr val="FF0000"/>
                </a:solidFill>
              </a:rPr>
              <a:t>b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5072074"/>
            <a:ext cx="4016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умножить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на ширину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450"/>
                            </p:stCondLst>
                            <p:childTnLst>
                              <p:par>
                                <p:cTn id="4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950"/>
                            </p:stCondLst>
                            <p:childTnLst>
                              <p:par>
                                <p:cTn id="4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450"/>
                            </p:stCondLst>
                            <p:childTnLst>
                              <p:par>
                                <p:cTn id="4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9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200"/>
                            </p:stCondLst>
                            <p:childTnLst>
                              <p:par>
                                <p:cTn id="5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00"/>
                            </p:stCondLst>
                            <p:childTnLst>
                              <p:par>
                                <p:cTn id="6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200"/>
                            </p:stCondLst>
                            <p:childTnLst>
                              <p:par>
                                <p:cTn id="6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 дом!!!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5072074"/>
            <a:ext cx="4786346" cy="214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928934"/>
            <a:ext cx="4786346" cy="21431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500438"/>
            <a:ext cx="1214446" cy="7858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4000504"/>
            <a:ext cx="642942" cy="10715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2714620"/>
            <a:ext cx="5357850" cy="2143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9420c_210f1dc6_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643182"/>
            <a:ext cx="1703457" cy="210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20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20а</Template>
  <TotalTime>102</TotalTime>
  <Words>145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20а</vt:lpstr>
      <vt:lpstr>Площадь прямоугольника</vt:lpstr>
      <vt:lpstr>Презентация PowerPoint</vt:lpstr>
      <vt:lpstr>Научно-исследовательский институт</vt:lpstr>
      <vt:lpstr>Блиц -турнир</vt:lpstr>
      <vt:lpstr>Найдите лишнюю фигуру</vt:lpstr>
      <vt:lpstr>Площадь прямоугольника</vt:lpstr>
      <vt:lpstr>Строим дом!!!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прямоугольника</dc:title>
  <dc:creator>Общественной организ</dc:creator>
  <cp:lastModifiedBy>mikrozar</cp:lastModifiedBy>
  <cp:revision>13</cp:revision>
  <dcterms:created xsi:type="dcterms:W3CDTF">2012-11-16T14:13:53Z</dcterms:created>
  <dcterms:modified xsi:type="dcterms:W3CDTF">2012-11-19T16:17:48Z</dcterms:modified>
</cp:coreProperties>
</file>