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57712D-0A21-4374-AF77-04F19708BB46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C4C68D-D88A-4084-8882-8DF75B764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8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40768"/>
            <a:ext cx="756084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марта 2013 года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исполняется 70 лет со дня освобождения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 Льгова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немецко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фашистских  захватчиков.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06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6" t="21650" r="18500" b="7476"/>
          <a:stretch>
            <a:fillRect/>
          </a:stretch>
        </p:blipFill>
        <p:spPr>
          <a:xfrm>
            <a:off x="323528" y="1052736"/>
            <a:ext cx="310834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61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8" t="7476" r="6688" b="15744"/>
          <a:stretch>
            <a:fillRect/>
          </a:stretch>
        </p:blipFill>
        <p:spPr>
          <a:xfrm rot="465026">
            <a:off x="4453803" y="1202799"/>
            <a:ext cx="4536504" cy="258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617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8" t="11019" r="9838" b="11019"/>
          <a:stretch>
            <a:fillRect/>
          </a:stretch>
        </p:blipFill>
        <p:spPr>
          <a:xfrm>
            <a:off x="5004048" y="4365104"/>
            <a:ext cx="3600400" cy="232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Фотографии на стендах музея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607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8" t="13382" r="8262" b="11019"/>
          <a:stretch>
            <a:fillRect/>
          </a:stretch>
        </p:blipFill>
        <p:spPr>
          <a:xfrm rot="20607985">
            <a:off x="263265" y="1634700"/>
            <a:ext cx="3935864" cy="242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617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1" r="13962" b="5137"/>
          <a:stretch>
            <a:fillRect/>
          </a:stretch>
        </p:blipFill>
        <p:spPr>
          <a:xfrm>
            <a:off x="5076056" y="1124744"/>
            <a:ext cx="360040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617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13" r="12201" b="15744"/>
          <a:stretch>
            <a:fillRect/>
          </a:stretch>
        </p:blipFill>
        <p:spPr>
          <a:xfrm>
            <a:off x="2627784" y="3933056"/>
            <a:ext cx="2975519" cy="262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6106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2" t="15744" r="12201" b="8657"/>
          <a:stretch>
            <a:fillRect/>
          </a:stretch>
        </p:blipFill>
        <p:spPr>
          <a:xfrm>
            <a:off x="323528" y="4221088"/>
            <a:ext cx="3168352" cy="23855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Стенды музея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608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3158">
            <a:off x="5881897" y="1385320"/>
            <a:ext cx="2754201" cy="1836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609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5195">
            <a:off x="540485" y="1222078"/>
            <a:ext cx="2391992" cy="1594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607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780928"/>
            <a:ext cx="2735796" cy="1823864"/>
          </a:xfrm>
          <a:prstGeom prst="rect">
            <a:avLst/>
          </a:prstGeom>
        </p:spPr>
      </p:pic>
      <p:pic>
        <p:nvPicPr>
          <p:cNvPr id="7" name="Рисунок 6" descr="IMG_607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221088"/>
            <a:ext cx="2951820" cy="1967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619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9" b="25194"/>
          <a:stretch>
            <a:fillRect/>
          </a:stretch>
        </p:blipFill>
        <p:spPr>
          <a:xfrm rot="5400000">
            <a:off x="220692" y="4107900"/>
            <a:ext cx="2411760" cy="1197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615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5" t="37006" r="32675" b="24013"/>
          <a:stretch>
            <a:fillRect/>
          </a:stretch>
        </p:blipFill>
        <p:spPr>
          <a:xfrm>
            <a:off x="3563888" y="1124744"/>
            <a:ext cx="1800200" cy="1485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6139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3"/>
          <a:stretch>
            <a:fillRect/>
          </a:stretch>
        </p:blipFill>
        <p:spPr>
          <a:xfrm>
            <a:off x="2699792" y="4869160"/>
            <a:ext cx="2699792" cy="1537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17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149080"/>
            <a:ext cx="334837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_61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149080"/>
            <a:ext cx="3383868" cy="225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617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0" b="5077"/>
          <a:stretch>
            <a:fillRect/>
          </a:stretch>
        </p:blipFill>
        <p:spPr>
          <a:xfrm>
            <a:off x="1979712" y="836712"/>
            <a:ext cx="4752528" cy="311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618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63" b="2751"/>
          <a:stretch>
            <a:fillRect/>
          </a:stretch>
        </p:blipFill>
        <p:spPr>
          <a:xfrm>
            <a:off x="5364088" y="3933056"/>
            <a:ext cx="298843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618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67" b="3870"/>
          <a:stretch>
            <a:fillRect/>
          </a:stretch>
        </p:blipFill>
        <p:spPr>
          <a:xfrm>
            <a:off x="323528" y="4077072"/>
            <a:ext cx="331236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IMG_61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13" t="7476" r="10625" b="13382"/>
          <a:stretch>
            <a:fillRect/>
          </a:stretch>
        </p:blipFill>
        <p:spPr>
          <a:xfrm>
            <a:off x="3203848" y="1412776"/>
            <a:ext cx="27363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Фотографии  и   рисунки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Фотоальбом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61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124744"/>
            <a:ext cx="6444716" cy="429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616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6" t="7476" r="8263" b="1569"/>
          <a:stretch>
            <a:fillRect/>
          </a:stretch>
        </p:blipFill>
        <p:spPr>
          <a:xfrm>
            <a:off x="4906790" y="3789040"/>
            <a:ext cx="404834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615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8" t="5113" r="2751"/>
          <a:stretch>
            <a:fillRect/>
          </a:stretch>
        </p:blipFill>
        <p:spPr>
          <a:xfrm>
            <a:off x="395536" y="980728"/>
            <a:ext cx="4320480" cy="324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615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3" r="3538" b="2750"/>
          <a:stretch>
            <a:fillRect/>
          </a:stretch>
        </p:blipFill>
        <p:spPr>
          <a:xfrm>
            <a:off x="395536" y="3429000"/>
            <a:ext cx="4464168" cy="3168352"/>
          </a:xfrm>
          <a:prstGeom prst="rect">
            <a:avLst/>
          </a:prstGeom>
        </p:spPr>
      </p:pic>
      <p:pic>
        <p:nvPicPr>
          <p:cNvPr id="8" name="Рисунок 7" descr="IMG_616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8" t="6294" r="6688" b="-793"/>
          <a:stretch>
            <a:fillRect/>
          </a:stretch>
        </p:blipFill>
        <p:spPr>
          <a:xfrm>
            <a:off x="4860032" y="908720"/>
            <a:ext cx="3960440" cy="28803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Льгов после оккупации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6581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032448" cy="2379144"/>
          </a:xfrm>
          <a:prstGeom prst="rect">
            <a:avLst/>
          </a:prstGeom>
        </p:spPr>
      </p:pic>
      <p:pic>
        <p:nvPicPr>
          <p:cNvPr id="4" name="Рисунок 3" descr="36582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38361"/>
            <a:ext cx="4104456" cy="2914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Льгов  современный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Радуга над горо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3571875" cy="4762500"/>
          </a:xfrm>
          <a:prstGeom prst="rect">
            <a:avLst/>
          </a:prstGeom>
          <a:noFill/>
        </p:spPr>
      </p:pic>
      <p:pic>
        <p:nvPicPr>
          <p:cNvPr id="2052" name="Picture 4" descr="Вид с телебашни льговского телецентра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0892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40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12</cp:revision>
  <dcterms:created xsi:type="dcterms:W3CDTF">2013-01-31T20:35:54Z</dcterms:created>
  <dcterms:modified xsi:type="dcterms:W3CDTF">2013-10-24T11:10:18Z</dcterms:modified>
</cp:coreProperties>
</file>