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E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41317-6B3A-4B21-A4E0-B74AE2841A13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76D9F-7C74-4688-89AA-2B4400A5A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95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Надо выбрать номер вопроса, ответить на появившийся вопрос.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76D9F-7C74-4688-89AA-2B4400A5A0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45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0C1B-42B1-4D22-A4E4-22A7A443804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0483-EA1F-4637-9E21-DD254DD49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9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0C1B-42B1-4D22-A4E4-22A7A443804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0483-EA1F-4637-9E21-DD254DD49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41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0C1B-42B1-4D22-A4E4-22A7A443804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0483-EA1F-4637-9E21-DD254DD49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8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0C1B-42B1-4D22-A4E4-22A7A443804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0483-EA1F-4637-9E21-DD254DD49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07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0C1B-42B1-4D22-A4E4-22A7A443804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0483-EA1F-4637-9E21-DD254DD49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33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0C1B-42B1-4D22-A4E4-22A7A443804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0483-EA1F-4637-9E21-DD254DD49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39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0C1B-42B1-4D22-A4E4-22A7A443804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0483-EA1F-4637-9E21-DD254DD49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05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0C1B-42B1-4D22-A4E4-22A7A443804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0483-EA1F-4637-9E21-DD254DD49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83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0C1B-42B1-4D22-A4E4-22A7A443804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0483-EA1F-4637-9E21-DD254DD49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7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0C1B-42B1-4D22-A4E4-22A7A443804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0483-EA1F-4637-9E21-DD254DD49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11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0C1B-42B1-4D22-A4E4-22A7A443804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0483-EA1F-4637-9E21-DD254DD49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83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30C1B-42B1-4D22-A4E4-22A7A443804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10483-EA1F-4637-9E21-DD254DD49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89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632"/>
            <a:ext cx="9484157" cy="63953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7781" y="1637410"/>
            <a:ext cx="5328592" cy="24482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Положительные и отрицательные</a:t>
            </a:r>
            <a:b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числа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4077072"/>
            <a:ext cx="43921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 по теории</a:t>
            </a:r>
            <a:endParaRPr lang="ru-RU" sz="44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616" y="6199911"/>
            <a:ext cx="8448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Елена Борисовна             Школа-пансион «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Плёсково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48680"/>
            <a:ext cx="7488832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Сформулируйте правило сравнения положительного числа с отрицательным?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2276872"/>
            <a:ext cx="6336704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Положительное число всегда больше отрицательного.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8028384" y="5661248"/>
            <a:ext cx="864096" cy="826392"/>
          </a:xfrm>
          <a:prstGeom prst="actionButtonBeginning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0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48680"/>
            <a:ext cx="7488832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Сформулируйте правило сравнения отрицательного числа с отрицательным?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2276872"/>
            <a:ext cx="6336704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двух отрицательных чисел больше то, у которого модуль меньше.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8028384" y="5661248"/>
            <a:ext cx="864096" cy="826392"/>
          </a:xfrm>
          <a:prstGeom prst="actionButtonBeginning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57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48680"/>
            <a:ext cx="7488832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 Как сложить два числа с одинаковыми знаками?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2276872"/>
            <a:ext cx="6336704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Чтобы сложить два числа одинаковых знаков, надо сложить их модули и поставить перед суммой знак слагаемых.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8028384" y="5661248"/>
            <a:ext cx="864096" cy="826392"/>
          </a:xfrm>
          <a:prstGeom prst="actionButtonBeginning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42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48680"/>
            <a:ext cx="7488832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11. Как сложить два числа с разными знаками?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6296" y="2276872"/>
            <a:ext cx="6984776" cy="31683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Чтобы сложить два числа разных знаков и с разными модулями, надо из большего модуля вычесть меньший и перед разностью поставить знак слагаемого с большим модулем.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028384" y="5661248"/>
            <a:ext cx="864096" cy="826392"/>
          </a:xfrm>
          <a:prstGeom prst="actionButtonBeginning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99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48680"/>
            <a:ext cx="7488832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12. Чему равна сумма противоположных чисел?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2276872"/>
            <a:ext cx="2736304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Нулю!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8028384" y="5661248"/>
            <a:ext cx="864096" cy="826392"/>
          </a:xfrm>
          <a:prstGeom prst="actionButtonBeginning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38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74638"/>
            <a:ext cx="7488832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13. Какое число противоположно нулю?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2276872"/>
            <a:ext cx="2736304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Нуль!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8028384" y="5661248"/>
            <a:ext cx="864096" cy="826392"/>
          </a:xfrm>
          <a:prstGeom prst="actionButtonBeginning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76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74638"/>
            <a:ext cx="7488832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2800" dirty="0">
                <a:solidFill>
                  <a:srgbClr val="C00000"/>
                </a:solidFill>
              </a:rPr>
              <a:t>Что получится, если перед числом поставить знак « + » </a:t>
            </a:r>
            <a:r>
              <a:rPr lang="ru-RU" sz="2800" dirty="0" smtClean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2276872"/>
            <a:ext cx="2736304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Число не изменится.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8028384" y="5661248"/>
            <a:ext cx="864096" cy="826392"/>
          </a:xfrm>
          <a:prstGeom prst="actionButtonBeginning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96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65510"/>
            <a:ext cx="7488832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ru-RU" sz="2800" dirty="0">
                <a:solidFill>
                  <a:srgbClr val="C00000"/>
                </a:solidFill>
              </a:rPr>
              <a:t>Что получится, если перед число поставить знак « - » </a:t>
            </a:r>
            <a:r>
              <a:rPr lang="ru-RU" sz="2800" dirty="0" smtClean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2276872"/>
            <a:ext cx="7416824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Получим  противоположное число.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8028384" y="5661248"/>
            <a:ext cx="864096" cy="826392"/>
          </a:xfrm>
          <a:prstGeom prst="actionButtonBeginning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79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Ответьте на вопросы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123728" y="1324925"/>
            <a:ext cx="720080" cy="648072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Скругленный прямоугольник 18">
            <a:hlinkClick r:id="rId4" action="ppaction://hlinksldjump"/>
          </p:cNvPr>
          <p:cNvSpPr/>
          <p:nvPr/>
        </p:nvSpPr>
        <p:spPr>
          <a:xfrm>
            <a:off x="2123728" y="2209181"/>
            <a:ext cx="720080" cy="648072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>
            <a:hlinkClick r:id="rId5" action="ppaction://hlinksldjump"/>
          </p:cNvPr>
          <p:cNvSpPr/>
          <p:nvPr/>
        </p:nvSpPr>
        <p:spPr>
          <a:xfrm>
            <a:off x="2123728" y="3093437"/>
            <a:ext cx="720080" cy="648072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>
            <a:hlinkClick r:id="rId6" action="ppaction://hlinksldjump"/>
          </p:cNvPr>
          <p:cNvSpPr/>
          <p:nvPr/>
        </p:nvSpPr>
        <p:spPr>
          <a:xfrm>
            <a:off x="2091628" y="3977693"/>
            <a:ext cx="720080" cy="648072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Скругленный прямоугольник 21">
            <a:hlinkClick r:id="rId7" action="ppaction://hlinksldjump"/>
          </p:cNvPr>
          <p:cNvSpPr/>
          <p:nvPr/>
        </p:nvSpPr>
        <p:spPr>
          <a:xfrm>
            <a:off x="2091628" y="4861949"/>
            <a:ext cx="720080" cy="648072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Скругленный прямоугольник 22">
            <a:hlinkClick r:id="rId8" action="ppaction://hlinksldjump"/>
          </p:cNvPr>
          <p:cNvSpPr/>
          <p:nvPr/>
        </p:nvSpPr>
        <p:spPr>
          <a:xfrm>
            <a:off x="4247964" y="1324925"/>
            <a:ext cx="720080" cy="648072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Скругленный прямоугольник 23">
            <a:hlinkClick r:id="rId9" action="ppaction://hlinksldjump"/>
          </p:cNvPr>
          <p:cNvSpPr/>
          <p:nvPr/>
        </p:nvSpPr>
        <p:spPr>
          <a:xfrm>
            <a:off x="4223920" y="2208086"/>
            <a:ext cx="720080" cy="648072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Скругленный прямоугольник 24">
            <a:hlinkClick r:id="rId10" action="ppaction://hlinksldjump"/>
          </p:cNvPr>
          <p:cNvSpPr/>
          <p:nvPr/>
        </p:nvSpPr>
        <p:spPr>
          <a:xfrm>
            <a:off x="4223920" y="3052676"/>
            <a:ext cx="720080" cy="648072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Скругленный прямоугольник 25">
            <a:hlinkClick r:id="rId11" action="ppaction://hlinksldjump"/>
          </p:cNvPr>
          <p:cNvSpPr/>
          <p:nvPr/>
        </p:nvSpPr>
        <p:spPr>
          <a:xfrm>
            <a:off x="4223920" y="3977693"/>
            <a:ext cx="720080" cy="648072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Скругленный прямоугольник 26">
            <a:hlinkClick r:id="rId12" action="ppaction://hlinksldjump"/>
          </p:cNvPr>
          <p:cNvSpPr/>
          <p:nvPr/>
        </p:nvSpPr>
        <p:spPr>
          <a:xfrm>
            <a:off x="4247964" y="4861949"/>
            <a:ext cx="720080" cy="648072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Скругленный прямоугольник 27">
            <a:hlinkClick r:id="rId13" action="ppaction://hlinksldjump"/>
          </p:cNvPr>
          <p:cNvSpPr/>
          <p:nvPr/>
        </p:nvSpPr>
        <p:spPr>
          <a:xfrm>
            <a:off x="6372200" y="1368742"/>
            <a:ext cx="720080" cy="648072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11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Скругленный прямоугольник 28">
            <a:hlinkClick r:id="rId14" action="ppaction://hlinksldjump"/>
          </p:cNvPr>
          <p:cNvSpPr/>
          <p:nvPr/>
        </p:nvSpPr>
        <p:spPr>
          <a:xfrm>
            <a:off x="6372200" y="2200932"/>
            <a:ext cx="720080" cy="648072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12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Скругленный прямоугольник 29">
            <a:hlinkClick r:id="rId15" action="ppaction://hlinksldjump"/>
          </p:cNvPr>
          <p:cNvSpPr/>
          <p:nvPr/>
        </p:nvSpPr>
        <p:spPr>
          <a:xfrm>
            <a:off x="6358407" y="3045494"/>
            <a:ext cx="720080" cy="648072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13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Скругленный прямоугольник 30">
            <a:hlinkClick r:id="rId16" action="ppaction://hlinksldjump"/>
          </p:cNvPr>
          <p:cNvSpPr/>
          <p:nvPr/>
        </p:nvSpPr>
        <p:spPr>
          <a:xfrm>
            <a:off x="6372200" y="3948869"/>
            <a:ext cx="720080" cy="648072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Скругленный прямоугольник 31">
            <a:hlinkClick r:id="rId17" action="ppaction://hlinksldjump"/>
          </p:cNvPr>
          <p:cNvSpPr/>
          <p:nvPr/>
        </p:nvSpPr>
        <p:spPr>
          <a:xfrm>
            <a:off x="6404300" y="4861949"/>
            <a:ext cx="720080" cy="648072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15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6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1. Как называют числа, расположенные в ряду целых чисел: а) справа от нуля;   б) слева от нуля.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75656" y="2983051"/>
            <a:ext cx="5400600" cy="1584176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положительные числа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отрицательные числа.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028384" y="5661248"/>
            <a:ext cx="864096" cy="826392"/>
          </a:xfrm>
          <a:prstGeom prst="actionButtonBeginning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4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692696"/>
            <a:ext cx="6912768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Какие числа называются противоположными?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5656" y="2983051"/>
            <a:ext cx="5400600" cy="1584176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Числа, которые отличаются только знаком, называются противоположными.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028384" y="5661248"/>
            <a:ext cx="864096" cy="826392"/>
          </a:xfrm>
          <a:prstGeom prst="actionButtonBeginning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43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76672"/>
            <a:ext cx="6912768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Что называют модулем отрицательного числа ?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6" y="2816932"/>
            <a:ext cx="6048672" cy="20882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Модулем отрицательного числа  называют противоположное ему (положительное ) число.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8028384" y="5661248"/>
            <a:ext cx="864096" cy="826392"/>
          </a:xfrm>
          <a:prstGeom prst="actionButtonBeginning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69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980728"/>
            <a:ext cx="6912768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Что называют модулем положительного числа?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2780928"/>
            <a:ext cx="6768752" cy="22322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Модулем положительного числа называют само число</a:t>
            </a:r>
            <a:r>
              <a:rPr lang="ru-RU" dirty="0" smtClean="0"/>
              <a:t>..</a:t>
            </a:r>
            <a:endParaRPr lang="ru-RU" dirty="0"/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8028384" y="5661248"/>
            <a:ext cx="864096" cy="826392"/>
          </a:xfrm>
          <a:prstGeom prst="actionButtonBeginning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65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692696"/>
            <a:ext cx="7488832" cy="1080120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Какие числа имеют одинаковый модуль?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Приведите примеры.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2564904"/>
            <a:ext cx="6336704" cy="2016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Противоположные числа имеют одинаковый модуль.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Например:  -25  и 25.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8028384" y="5661248"/>
            <a:ext cx="864096" cy="826392"/>
          </a:xfrm>
          <a:prstGeom prst="actionButtonBeginning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92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46257"/>
            <a:ext cx="7344816" cy="792088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6.Для какого числа модуль – противоположное ему число?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6" y="2852936"/>
            <a:ext cx="6264696" cy="18722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отрицательного числа.</a:t>
            </a:r>
          </a:p>
          <a:p>
            <a:pPr algn="ctr"/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 отрицательного числа – противоположное ему число.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8028384" y="5661248"/>
            <a:ext cx="864096" cy="826392"/>
          </a:xfrm>
          <a:prstGeom prst="actionButtonBeginning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48680"/>
            <a:ext cx="6552728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Как сравнивают числа?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2276872"/>
            <a:ext cx="6336704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двух целых чисел больше то, которое в ряду целых чисел стоит правее.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8028384" y="5661248"/>
            <a:ext cx="864096" cy="826392"/>
          </a:xfrm>
          <a:prstGeom prst="actionButtonBeginning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77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350</Words>
  <Application>Microsoft Office PowerPoint</Application>
  <PresentationFormat>Экран (4:3)</PresentationFormat>
  <Paragraphs>56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Положительные и отрицательные  числа</vt:lpstr>
      <vt:lpstr>Ответьте на вопросы</vt:lpstr>
      <vt:lpstr>1. Как называют числа, расположенные в ряду целых чисел: а) справа от нуля;   б) слева от нуля.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Ответьте на вопросы</dc:title>
  <dc:creator>Your User Name</dc:creator>
  <cp:lastModifiedBy>Elena Morozova</cp:lastModifiedBy>
  <cp:revision>14</cp:revision>
  <dcterms:created xsi:type="dcterms:W3CDTF">2012-11-04T15:40:31Z</dcterms:created>
  <dcterms:modified xsi:type="dcterms:W3CDTF">2015-09-09T20:00:30Z</dcterms:modified>
</cp:coreProperties>
</file>