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83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</p:sldIdLst>
  <p:sldSz cx="9144000" cy="6858000" type="screen4x3"/>
  <p:notesSz cx="6858000" cy="9144000"/>
  <p:embeddedFontLst>
    <p:embeddedFont>
      <p:font typeface="Arial Black" pitchFamily="34" charset="0"/>
      <p:bold r:id="rId43"/>
    </p:embeddedFont>
    <p:embeddedFont>
      <p:font typeface="Candara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30921"/>
        <a:ext cx="457696" cy="196155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820"/>
        <a:ext cx="5617556" cy="383509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798588"/>
        <a:ext cx="457696" cy="196155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590487"/>
        <a:ext cx="5617556" cy="383509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66255"/>
        <a:ext cx="457696" cy="196155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158154"/>
        <a:ext cx="5617556" cy="383509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33921"/>
        <a:ext cx="457696" cy="196155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725821"/>
        <a:ext cx="5617556" cy="383509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01588"/>
        <a:ext cx="457696" cy="196155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93487"/>
        <a:ext cx="5617556" cy="383509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069255"/>
        <a:ext cx="457696" cy="196155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861154"/>
        <a:ext cx="5617556" cy="383509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922"/>
        <a:ext cx="457696" cy="196155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3428821"/>
        <a:ext cx="5617556" cy="38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E76E4-46C6-457A-AA05-758ACECD4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D320E-F1B6-4F6E-854D-E21FF38916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347AB-415A-4F5F-9E15-60B72A638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37B-039B-4097-8EDB-B4F742A64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2F6C1-4136-4268-874C-BAD869A7E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A5CF9-1925-414B-8107-661C5C881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5EF4-F902-45F3-9065-5515CDF46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98485-B0A8-4BB3-93FD-E8CDDA581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BF55F-316A-4534-9DB9-D3922DFCD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51370-5DF3-4BF8-BFD2-D0E8C909B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821E-A389-4C47-ACA3-77C44BAFE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8D39C7-9779-4E4D-A623-F87C534F2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84;&#1087;&#1100;&#1102;&#1090;&#1077;&#1088;&#1085;&#1099;&#1081;_&#1074;&#1080;&#1088;&#1091;&#1089;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s-education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6162" TargetMode="External"/><Relationship Id="rId13" Type="http://schemas.openxmlformats.org/officeDocument/2006/relationships/hyperlink" Target="http://c-s.net.ua/forum/ipb.html?act=thanks&amp;type=history&amp;mid=24180&amp;st=25" TargetMode="External"/><Relationship Id="rId18" Type="http://schemas.openxmlformats.org/officeDocument/2006/relationships/hyperlink" Target="http://nnm.ru/blogs/Kvazar00900/za-samooboronu-ot-beshenogo-aziata-devushka-mozhet-poluchit-srok/page6/" TargetMode="External"/><Relationship Id="rId26" Type="http://schemas.openxmlformats.org/officeDocument/2006/relationships/hyperlink" Target="http://microinfo.ru/bezopasnost/13-ne-zapuskaetsya-brandmauer-windows.html" TargetMode="External"/><Relationship Id="rId3" Type="http://schemas.openxmlformats.org/officeDocument/2006/relationships/hyperlink" Target="http://soft.compulenta.ru/529906/" TargetMode="External"/><Relationship Id="rId21" Type="http://schemas.openxmlformats.org/officeDocument/2006/relationships/hyperlink" Target="http://alduin.ru/antivirusnye_programmy.html" TargetMode="External"/><Relationship Id="rId7" Type="http://schemas.openxmlformats.org/officeDocument/2006/relationships/hyperlink" Target="http://www.i2r.ru/static/449/out_6200.shtml" TargetMode="External"/><Relationship Id="rId12" Type="http://schemas.openxmlformats.org/officeDocument/2006/relationships/hyperlink" Target="http://casualuniverse.com/2012/05/rejting-yazykov-programmirovaniya-1h2012/" TargetMode="External"/><Relationship Id="rId17" Type="http://schemas.openxmlformats.org/officeDocument/2006/relationships/hyperlink" Target="http://danko.ufanet.ru/news/kruglyj-stol-06-09-2012.html" TargetMode="External"/><Relationship Id="rId25" Type="http://schemas.openxmlformats.org/officeDocument/2006/relationships/hyperlink" Target="http://oboi-mira.ru/photo/3d_grafika/svoboda/3-0-3118" TargetMode="External"/><Relationship Id="rId2" Type="http://schemas.openxmlformats.org/officeDocument/2006/relationships/hyperlink" Target="http://news.ferra.ru/hard/2011/04/06/109949/" TargetMode="External"/><Relationship Id="rId16" Type="http://schemas.openxmlformats.org/officeDocument/2006/relationships/hyperlink" Target="http://ru.wikipedia.org/wiki/&#1041;&#1086;&#1090;&#1085;&#1077;&#1090;" TargetMode="External"/><Relationship Id="rId20" Type="http://schemas.openxmlformats.org/officeDocument/2006/relationships/hyperlink" Target="http://www.dokwork.ru/2012/01/blog-post.html" TargetMode="External"/><Relationship Id="rId29" Type="http://schemas.openxmlformats.org/officeDocument/2006/relationships/hyperlink" Target="http://zontytrislona.ru/kartinki-smajliki-s-yazykom-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urityscripts.ru/blogs/%D0%92%D0%B8%D1%80%D1%83%D1%81%D1%8B/virustotal-sobiraet-botnet.html" TargetMode="External"/><Relationship Id="rId11" Type="http://schemas.openxmlformats.org/officeDocument/2006/relationships/hyperlink" Target="http://localname.ru/soft/rutkityi.html" TargetMode="External"/><Relationship Id="rId24" Type="http://schemas.openxmlformats.org/officeDocument/2006/relationships/hyperlink" Target="http://vorabota.ru/zaschita/kak-udalit-virus-sms-pri-pomoschi-onlayn-servisov-kaspersky-drweb-i-nod32.html" TargetMode="External"/><Relationship Id="rId5" Type="http://schemas.openxmlformats.org/officeDocument/2006/relationships/hyperlink" Target="http://satwarez.ru/forum/65-184-1" TargetMode="External"/><Relationship Id="rId15" Type="http://schemas.openxmlformats.org/officeDocument/2006/relationships/hyperlink" Target="http://www.brookfieldtec.com/computer-repair/protect-business-spyware/" TargetMode="External"/><Relationship Id="rId23" Type="http://schemas.openxmlformats.org/officeDocument/2006/relationships/hyperlink" Target="http://tipswin.ru/32-kak-otklyuchit-avtomaticheskoe-obnovlenie-v-windows-7.html" TargetMode="External"/><Relationship Id="rId28" Type="http://schemas.openxmlformats.org/officeDocument/2006/relationships/hyperlink" Target="http://mini.butovonet.ru/deti.html" TargetMode="External"/><Relationship Id="rId10" Type="http://schemas.openxmlformats.org/officeDocument/2006/relationships/hyperlink" Target="http://strongweb.narod.ru/article_1.4.2.html" TargetMode="External"/><Relationship Id="rId19" Type="http://schemas.openxmlformats.org/officeDocument/2006/relationships/hyperlink" Target="http://www.islam.ru/content/analitics/1878" TargetMode="External"/><Relationship Id="rId4" Type="http://schemas.openxmlformats.org/officeDocument/2006/relationships/hyperlink" Target="http://www.frolov-lib.ru/antivirus/articles/mir_pk1/index.html" TargetMode="External"/><Relationship Id="rId9" Type="http://schemas.openxmlformats.org/officeDocument/2006/relationships/hyperlink" Target="http://infocom.uz/2010/06/14/samyiy-polimorfnyiy-virus/" TargetMode="External"/><Relationship Id="rId14" Type="http://schemas.openxmlformats.org/officeDocument/2006/relationships/hyperlink" Target="http://www.securitystronghold.com/gates/images/kgb-keylogger.jpg" TargetMode="External"/><Relationship Id="rId22" Type="http://schemas.openxmlformats.org/officeDocument/2006/relationships/hyperlink" Target="http://softwarez.su/programs/internet/browsers/page/6/" TargetMode="External"/><Relationship Id="rId27" Type="http://schemas.openxmlformats.org/officeDocument/2006/relationships/hyperlink" Target="http://www.itshneg.ru/gides/kak-pravilno-delat-rezervnuyu-kopiyu-dannyx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765175"/>
            <a:ext cx="6167438" cy="15922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Презентацию подготовил: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Учитель физики и информатики</a:t>
            </a:r>
          </a:p>
          <a:p>
            <a:pPr eaLnBrk="1" hangingPunct="1">
              <a:defRPr/>
            </a:pPr>
            <a:r>
              <a:rPr lang="ru-RU" sz="16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Зиннатуллин</a:t>
            </a: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 </a:t>
            </a:r>
            <a:r>
              <a:rPr lang="ru-RU" sz="16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Фидарис</a:t>
            </a: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 </a:t>
            </a:r>
            <a:r>
              <a:rPr lang="ru-RU" sz="16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Файсалович</a:t>
            </a: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357313"/>
            <a:ext cx="4968875" cy="16430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2000250"/>
            <a:ext cx="5357812" cy="1428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3"/>
          </p:nvPr>
        </p:nvSpPr>
        <p:spPr>
          <a:xfrm>
            <a:off x="122238" y="1376363"/>
            <a:ext cx="4954587" cy="10445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3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5035550" cy="1949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3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3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>
            <a:normAutofit fontScale="90000"/>
          </a:bodyPr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>
            <a:normAutofit fontScale="90000"/>
          </a:bodyPr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75" y="2071688"/>
            <a:ext cx="71437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Использованы материалы: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Мельников В.П. Информационная безопасность и защита информации: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учеб.пособие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для студентов высших учебных заведений; 3-е изд., стер.-М.: Издательский центр «Академия», 2008. – 336 с.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Википедия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– свободная энциклопедия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http://ru.wikipedia.org/wiki/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Компьютерный_вирус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Безопасный компьютер и Интернет для детей: новая программа повышения квалификации преподавателей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АПКиППРО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//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Microsoft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 образовании.  — [Электронный ресурс]. — Электрон. дан. –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cop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 2008 – Режим доступа: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4"/>
              </a:rPr>
              <a:t>http://www.ms-education.ru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6"/>
          <p:cNvSpPr>
            <a:spLocks noGrp="1"/>
          </p:cNvSpPr>
          <p:nvPr>
            <p:ph idx="1"/>
          </p:nvPr>
        </p:nvSpPr>
        <p:spPr>
          <a:xfrm>
            <a:off x="142875" y="571500"/>
            <a:ext cx="6786563" cy="5524500"/>
          </a:xfrm>
        </p:spPr>
        <p:txBody>
          <a:bodyPr>
            <a:normAutofit fontScale="92500"/>
          </a:bodyPr>
          <a:lstStyle/>
          <a:p>
            <a:r>
              <a:rPr lang="ru-RU" sz="1100" smtClean="0"/>
              <a:t>Слайд 2: </a:t>
            </a:r>
            <a:r>
              <a:rPr lang="ru-RU" sz="1100" u="sng" smtClean="0">
                <a:hlinkClick r:id="rId2"/>
              </a:rPr>
              <a:t>http://news.ferra.ru/hard/2011/04/06/109949/</a:t>
            </a:r>
            <a:endParaRPr lang="ru-RU" sz="1100" smtClean="0"/>
          </a:p>
          <a:p>
            <a:r>
              <a:rPr lang="ru-RU" sz="1100" smtClean="0"/>
              <a:t>Слайд 5: </a:t>
            </a:r>
            <a:r>
              <a:rPr lang="ru-RU" sz="1100" u="sng" smtClean="0">
                <a:hlinkClick r:id="rId3"/>
              </a:rPr>
              <a:t>http://soft.compulenta.ru/529906/</a:t>
            </a:r>
            <a:endParaRPr lang="ru-RU" sz="1100" smtClean="0"/>
          </a:p>
          <a:p>
            <a:r>
              <a:rPr lang="ru-RU" sz="1100" smtClean="0"/>
              <a:t>Слайд 7: </a:t>
            </a:r>
            <a:r>
              <a:rPr lang="ru-RU" sz="1100" u="sng" smtClean="0">
                <a:hlinkClick r:id="rId4"/>
              </a:rPr>
              <a:t>http://www.frolov-lib.ru/antivirus/articles/mir_pk1/index.html</a:t>
            </a:r>
            <a:endParaRPr lang="ru-RU" sz="1100" smtClean="0"/>
          </a:p>
          <a:p>
            <a:r>
              <a:rPr lang="ru-RU" sz="1100" smtClean="0"/>
              <a:t>Слайд 8: </a:t>
            </a:r>
            <a:r>
              <a:rPr lang="ru-RU" sz="1100" u="sng" smtClean="0">
                <a:hlinkClick r:id="rId5"/>
              </a:rPr>
              <a:t>http://satwarez.ru/forum/65-184-1</a:t>
            </a:r>
            <a:endParaRPr lang="ru-RU" sz="1100" smtClean="0"/>
          </a:p>
          <a:p>
            <a:r>
              <a:rPr lang="ru-RU" sz="1100" smtClean="0"/>
              <a:t>Слайд 9: </a:t>
            </a:r>
            <a:r>
              <a:rPr lang="ru-RU" sz="1100" u="sng" smtClean="0">
                <a:hlinkClick r:id="rId6"/>
              </a:rPr>
              <a:t>http://www.securityscripts.ru/blogs/%D0%92%D0%B8%D1%80%D1%83%D1%81%D1%8B/virustotal-sobiraet-botnet.html</a:t>
            </a:r>
            <a:endParaRPr lang="ru-RU" sz="1100" smtClean="0"/>
          </a:p>
          <a:p>
            <a:r>
              <a:rPr lang="ru-RU" sz="1100" smtClean="0"/>
              <a:t>Слайд 10: </a:t>
            </a:r>
            <a:r>
              <a:rPr lang="ru-RU" sz="1100" u="sng" smtClean="0">
                <a:hlinkClick r:id="rId7"/>
              </a:rPr>
              <a:t>http://www.i2r.ru/static/449/out_6200.shtml</a:t>
            </a:r>
            <a:endParaRPr lang="ru-RU" sz="1100" smtClean="0"/>
          </a:p>
          <a:p>
            <a:r>
              <a:rPr lang="ru-RU" sz="1100" smtClean="0"/>
              <a:t>Слайд 11: </a:t>
            </a:r>
            <a:r>
              <a:rPr lang="ru-RU" sz="1100" u="sng" smtClean="0">
                <a:hlinkClick r:id="rId8"/>
              </a:rPr>
              <a:t>http://dic.academic.ru/dic.nsf/ruwiki/6162</a:t>
            </a:r>
            <a:endParaRPr lang="ru-RU" sz="1100" smtClean="0"/>
          </a:p>
          <a:p>
            <a:r>
              <a:rPr lang="ru-RU" sz="1100" smtClean="0"/>
              <a:t>Слайд 15: </a:t>
            </a:r>
            <a:r>
              <a:rPr lang="ru-RU" sz="1100" u="sng" smtClean="0">
                <a:hlinkClick r:id="rId9"/>
              </a:rPr>
              <a:t>http://infocom.uz/2010/06/14/samyiy-polimorfnyiy-virus/</a:t>
            </a:r>
            <a:endParaRPr lang="ru-RU" sz="1100" smtClean="0"/>
          </a:p>
          <a:p>
            <a:r>
              <a:rPr lang="ru-RU" sz="1100" smtClean="0"/>
              <a:t>Слайд 16: </a:t>
            </a:r>
            <a:r>
              <a:rPr lang="ru-RU" sz="1100" u="sng" smtClean="0">
                <a:hlinkClick r:id="rId10"/>
              </a:rPr>
              <a:t>http://strongweb.narod.ru/article_1.4.2.html</a:t>
            </a:r>
            <a:endParaRPr lang="ru-RU" sz="1100" smtClean="0"/>
          </a:p>
          <a:p>
            <a:r>
              <a:rPr lang="ru-RU" sz="1100" smtClean="0"/>
              <a:t>Слайд 17: </a:t>
            </a:r>
            <a:r>
              <a:rPr lang="ru-RU" sz="1100" u="sng" smtClean="0">
                <a:hlinkClick r:id="rId11"/>
              </a:rPr>
              <a:t>http://localname.ru/soft/rutkityi.html</a:t>
            </a:r>
            <a:endParaRPr lang="ru-RU" sz="1100" smtClean="0"/>
          </a:p>
          <a:p>
            <a:r>
              <a:rPr lang="ru-RU" sz="1100" smtClean="0"/>
              <a:t>Слайд 19: </a:t>
            </a:r>
            <a:r>
              <a:rPr lang="ru-RU" sz="1100" u="sng" smtClean="0">
                <a:hlinkClick r:id="rId12"/>
              </a:rPr>
              <a:t>http://casualuniverse.com/2012/05/rejting-yazykov-programmirovaniya-1h2012/</a:t>
            </a:r>
            <a:endParaRPr lang="ru-RU" sz="1100" smtClean="0"/>
          </a:p>
          <a:p>
            <a:r>
              <a:rPr lang="ru-RU" sz="1100" smtClean="0"/>
              <a:t>Слайд 21: </a:t>
            </a:r>
            <a:r>
              <a:rPr lang="ru-RU" sz="1100" u="sng" smtClean="0">
                <a:hlinkClick r:id="rId13"/>
              </a:rPr>
              <a:t>http://c-s.net.ua/forum/ipb.html?act=thanks&amp;type=history&amp;mid=24180&amp;st=25</a:t>
            </a:r>
            <a:endParaRPr lang="ru-RU" sz="1100" smtClean="0"/>
          </a:p>
          <a:p>
            <a:r>
              <a:rPr lang="ru-RU" sz="1100" smtClean="0"/>
              <a:t>Слайд 22: </a:t>
            </a:r>
            <a:r>
              <a:rPr lang="ru-RU" sz="1100" u="sng" smtClean="0">
                <a:hlinkClick r:id="rId14"/>
              </a:rPr>
              <a:t>http://www.securitystronghold.com/gates/images/kgb-keylogger.jpg</a:t>
            </a:r>
            <a:endParaRPr lang="ru-RU" sz="1100" smtClean="0"/>
          </a:p>
          <a:p>
            <a:r>
              <a:rPr lang="ru-RU" sz="1100" smtClean="0"/>
              <a:t>Слайд 23: </a:t>
            </a:r>
            <a:r>
              <a:rPr lang="ru-RU" sz="1100" u="sng" smtClean="0">
                <a:hlinkClick r:id="rId15"/>
              </a:rPr>
              <a:t>http://www.brookfieldtec.com/computer-repair/protect-business-spyware/</a:t>
            </a:r>
            <a:endParaRPr lang="ru-RU" sz="1100" smtClean="0"/>
          </a:p>
          <a:p>
            <a:r>
              <a:rPr lang="ru-RU" sz="1100" smtClean="0"/>
              <a:t>Слайд 24: </a:t>
            </a:r>
            <a:r>
              <a:rPr lang="ru-RU" sz="1100" u="sng" smtClean="0">
                <a:hlinkClick r:id="rId16"/>
              </a:rPr>
              <a:t>http://ru.wikipedia.org/wiki/Ботнет</a:t>
            </a:r>
            <a:endParaRPr lang="ru-RU" sz="1100" smtClean="0"/>
          </a:p>
          <a:p>
            <a:r>
              <a:rPr lang="ru-RU" sz="1100" smtClean="0"/>
              <a:t>Слайд 25: </a:t>
            </a:r>
            <a:r>
              <a:rPr lang="ru-RU" sz="1100" u="sng" smtClean="0">
                <a:hlinkClick r:id="rId17"/>
              </a:rPr>
              <a:t>http://danko.ufanet.ru/news/kruglyj-stol-06-09-2012.html</a:t>
            </a:r>
            <a:endParaRPr lang="ru-RU" sz="1100" smtClean="0"/>
          </a:p>
          <a:p>
            <a:r>
              <a:rPr lang="ru-RU" sz="1100" u="sng" smtClean="0">
                <a:hlinkClick r:id="rId18"/>
              </a:rPr>
              <a:t>http://nnm.ru/blogs/Kvazar00900/za-samooboronu-ot-beshenogo-aziata-devushka-mozhet-poluchit-srok/page6/</a:t>
            </a:r>
            <a:endParaRPr lang="ru-RU" sz="1100" smtClean="0"/>
          </a:p>
          <a:p>
            <a:r>
              <a:rPr lang="ru-RU" sz="1100" smtClean="0"/>
              <a:t>Слайд 27: </a:t>
            </a:r>
            <a:r>
              <a:rPr lang="ru-RU" sz="1100" u="sng" smtClean="0">
                <a:hlinkClick r:id="rId19"/>
              </a:rPr>
              <a:t>http://www.islam.ru/content/analitics/1878</a:t>
            </a:r>
            <a:endParaRPr lang="ru-RU" sz="1100" smtClean="0"/>
          </a:p>
          <a:p>
            <a:r>
              <a:rPr lang="ru-RU" sz="1100" smtClean="0"/>
              <a:t>Слайд 29: </a:t>
            </a:r>
            <a:r>
              <a:rPr lang="ru-RU" sz="1100" u="sng" smtClean="0">
                <a:hlinkClick r:id="rId20"/>
              </a:rPr>
              <a:t>http://www.dokwork.ru/2012/01/blog-post.html</a:t>
            </a:r>
            <a:endParaRPr lang="ru-RU" sz="1100" smtClean="0"/>
          </a:p>
          <a:p>
            <a:r>
              <a:rPr lang="ru-RU" sz="1100" smtClean="0"/>
              <a:t>Слайд 30: </a:t>
            </a:r>
            <a:r>
              <a:rPr lang="ru-RU" sz="1100" u="sng" smtClean="0">
                <a:hlinkClick r:id="rId21"/>
              </a:rPr>
              <a:t>http://alduin.ru/antivirusnye_programmy.html</a:t>
            </a:r>
            <a:endParaRPr lang="ru-RU" sz="1100" smtClean="0"/>
          </a:p>
          <a:p>
            <a:r>
              <a:rPr lang="ru-RU" sz="1100" smtClean="0"/>
              <a:t>Слайд 32: </a:t>
            </a:r>
            <a:r>
              <a:rPr lang="ru-RU" sz="1100" u="sng" smtClean="0">
                <a:hlinkClick r:id="rId22"/>
              </a:rPr>
              <a:t>http://softwarez.su/programs/internet/browsers/page/6/</a:t>
            </a:r>
            <a:endParaRPr lang="ru-RU" sz="1100" smtClean="0"/>
          </a:p>
          <a:p>
            <a:r>
              <a:rPr lang="ru-RU" sz="1100" smtClean="0"/>
              <a:t>Слайд 33: </a:t>
            </a:r>
            <a:r>
              <a:rPr lang="ru-RU" sz="1100" u="sng" smtClean="0">
                <a:hlinkClick r:id="rId23"/>
              </a:rPr>
              <a:t>http://tipswin.ru/32-kak-otklyuchit-avtomaticheskoe-obnovlenie-v-windows-7.html</a:t>
            </a:r>
            <a:endParaRPr lang="ru-RU" sz="1100" smtClean="0"/>
          </a:p>
          <a:p>
            <a:r>
              <a:rPr lang="ru-RU" sz="1100" smtClean="0"/>
              <a:t>Слайд 34: </a:t>
            </a:r>
            <a:r>
              <a:rPr lang="ru-RU" sz="1100" u="sng" smtClean="0">
                <a:hlinkClick r:id="rId24"/>
              </a:rPr>
              <a:t>http://vorabota.ru/zaschita/kak-udalit-virus-sms-pri-pomoschi-onlayn-servisov-kaspersky-drweb-i-nod32.html</a:t>
            </a:r>
            <a:endParaRPr lang="ru-RU" sz="1100" smtClean="0"/>
          </a:p>
          <a:p>
            <a:r>
              <a:rPr lang="ru-RU" sz="1100" smtClean="0"/>
              <a:t>Слайд 35: </a:t>
            </a:r>
            <a:r>
              <a:rPr lang="ru-RU" sz="1100" u="sng" smtClean="0">
                <a:hlinkClick r:id="rId25"/>
              </a:rPr>
              <a:t>http://oboi-mira.ru/photo/3d_grafika/svoboda/3-0-3118</a:t>
            </a:r>
            <a:endParaRPr lang="ru-RU" sz="1100" smtClean="0"/>
          </a:p>
          <a:p>
            <a:r>
              <a:rPr lang="ru-RU" sz="1100" smtClean="0"/>
              <a:t>Слайд 36: </a:t>
            </a:r>
            <a:r>
              <a:rPr lang="ru-RU" sz="1100" u="sng" smtClean="0">
                <a:hlinkClick r:id="rId26"/>
              </a:rPr>
              <a:t>http://microinfo.ru/bezopasnost/13-ne-zapuskaetsya-brandmauer-windows.html</a:t>
            </a:r>
            <a:endParaRPr lang="ru-RU" sz="1100" smtClean="0"/>
          </a:p>
          <a:p>
            <a:r>
              <a:rPr lang="ru-RU" sz="1100" smtClean="0"/>
              <a:t>Слайд 38: </a:t>
            </a:r>
            <a:r>
              <a:rPr lang="ru-RU" sz="1100" u="sng" smtClean="0">
                <a:hlinkClick r:id="rId27"/>
              </a:rPr>
              <a:t>http://www.itshneg.ru/gides/kak-pravilno-delat-rezervnuyu-kopiyu-dannyx/</a:t>
            </a:r>
            <a:endParaRPr lang="ru-RU" sz="1100" smtClean="0"/>
          </a:p>
          <a:p>
            <a:r>
              <a:rPr lang="ru-RU" sz="1100" smtClean="0"/>
              <a:t>Слайд 39: </a:t>
            </a:r>
            <a:r>
              <a:rPr lang="ru-RU" sz="1100" u="sng" smtClean="0">
                <a:hlinkClick r:id="rId28"/>
              </a:rPr>
              <a:t>http://mini.butovonet.ru/deti.html</a:t>
            </a:r>
            <a:endParaRPr lang="ru-RU" sz="1100" smtClean="0"/>
          </a:p>
          <a:p>
            <a:r>
              <a:rPr lang="ru-RU" sz="1100" smtClean="0"/>
              <a:t>Слайд 40: </a:t>
            </a:r>
            <a:r>
              <a:rPr lang="ru-RU" sz="1100" u="sng" smtClean="0">
                <a:hlinkClick r:id="rId29"/>
              </a:rPr>
              <a:t>http://zontytrislona.ru/kartinki-smajliki-s-yazykom-2.html</a:t>
            </a:r>
            <a:endParaRPr lang="ru-RU" sz="11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Использованы изображения: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1428750"/>
            <a:ext cx="6678613" cy="2159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1340</Words>
  <Application>Microsoft Office PowerPoint</Application>
  <PresentationFormat>Экран (4:3)</PresentationFormat>
  <Paragraphs>138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Symbol</vt:lpstr>
      <vt:lpstr>Times New Roman</vt:lpstr>
      <vt:lpstr>Wingdings</vt:lpstr>
      <vt:lpstr>Arial Black</vt:lpstr>
      <vt:lpstr>Candara</vt:lpstr>
      <vt:lpstr>Волна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Презентация PowerPoint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Презентация PowerPoint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  <vt:lpstr>Использованы изображения: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2014-10-30T09:47:05Z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