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57" r:id="rId5"/>
    <p:sldId id="260" r:id="rId6"/>
    <p:sldId id="262" r:id="rId7"/>
    <p:sldId id="258" r:id="rId8"/>
    <p:sldId id="268" r:id="rId9"/>
    <p:sldId id="259" r:id="rId10"/>
    <p:sldId id="263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E8698-9726-45F4-B6CB-ECA5244BF2E3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1D175-890D-48F0-B145-D9AF0564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zvlekis-kirov.ru/catalog/parki_ploshchad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Parks and gardens </a:t>
            </a:r>
            <a:br>
              <a:rPr lang="en-US" sz="6600" b="1" dirty="0" smtClean="0"/>
            </a:br>
            <a:r>
              <a:rPr lang="en-US" sz="6600" b="1" dirty="0" smtClean="0"/>
              <a:t>of our town</a:t>
            </a:r>
            <a:br>
              <a:rPr lang="en-US" sz="6600" b="1" dirty="0" smtClean="0"/>
            </a:br>
            <a:r>
              <a:rPr lang="ru-RU" sz="1400" b="1" dirty="0" smtClean="0"/>
              <a:t>презентация к уроку английского языка в 6 классе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3714752"/>
            <a:ext cx="3128962" cy="142876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Автор: </a:t>
            </a:r>
            <a:r>
              <a:rPr lang="ru-RU" sz="1800" dirty="0" err="1" smtClean="0"/>
              <a:t>Поздеева</a:t>
            </a:r>
            <a:r>
              <a:rPr lang="ru-RU" sz="1800" dirty="0" smtClean="0"/>
              <a:t> </a:t>
            </a:r>
          </a:p>
          <a:p>
            <a:pPr algn="l"/>
            <a:r>
              <a:rPr lang="ru-RU" sz="1800" dirty="0" smtClean="0"/>
              <a:t>Екатерина Владимировна, </a:t>
            </a:r>
          </a:p>
          <a:p>
            <a:pPr algn="l"/>
            <a:r>
              <a:rPr lang="ru-RU" sz="1800" dirty="0" smtClean="0"/>
              <a:t>учитель английского языка </a:t>
            </a:r>
          </a:p>
          <a:p>
            <a:pPr algn="l"/>
            <a:r>
              <a:rPr lang="ru-RU" sz="1800" dirty="0" smtClean="0"/>
              <a:t>МБОУ ХТЛ г. Кирова</a:t>
            </a:r>
            <a:endParaRPr lang="ru-RU" sz="1800" dirty="0"/>
          </a:p>
        </p:txBody>
      </p:sp>
      <p:pic>
        <p:nvPicPr>
          <p:cNvPr id="4" name="Рисунок 3" descr="киров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14752"/>
            <a:ext cx="4233864" cy="2824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favorite park?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Ask your partner about his/her favorite park. Use the model.</a:t>
            </a:r>
          </a:p>
          <a:p>
            <a:pPr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sz="4400" dirty="0" smtClean="0"/>
              <a:t>What is your favorite park?</a:t>
            </a:r>
          </a:p>
          <a:p>
            <a:pPr algn="ctr">
              <a:buFontTx/>
              <a:buChar char="-"/>
            </a:pPr>
            <a:r>
              <a:rPr lang="en-US" sz="4400" dirty="0"/>
              <a:t> </a:t>
            </a:r>
            <a:r>
              <a:rPr lang="en-US" sz="4400" dirty="0" smtClean="0"/>
              <a:t>My favorite park is…</a:t>
            </a:r>
          </a:p>
          <a:p>
            <a:pPr algn="ctr">
              <a:buFontTx/>
              <a:buChar char="-"/>
            </a:pPr>
            <a:r>
              <a:rPr lang="en-US" sz="4400" dirty="0" smtClean="0"/>
              <a:t>Why do you like to visit this park?</a:t>
            </a:r>
          </a:p>
          <a:p>
            <a:pPr algn="ctr">
              <a:buFontTx/>
              <a:buChar char="-"/>
            </a:pPr>
            <a:r>
              <a:rPr lang="en-US" sz="4400" dirty="0" smtClean="0"/>
              <a:t>I can… there.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about your favorite park. </a:t>
            </a:r>
            <a:br>
              <a:rPr lang="en-US" dirty="0" smtClean="0"/>
            </a:br>
            <a:r>
              <a:rPr lang="en-US" dirty="0" smtClean="0"/>
              <a:t>Use the plan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favorite park is…</a:t>
            </a:r>
          </a:p>
          <a:p>
            <a:r>
              <a:rPr lang="en-US" dirty="0" smtClean="0"/>
              <a:t>It is …</a:t>
            </a:r>
          </a:p>
          <a:p>
            <a:r>
              <a:rPr lang="en-US" dirty="0" smtClean="0"/>
              <a:t>It is famous for …</a:t>
            </a:r>
          </a:p>
          <a:p>
            <a:r>
              <a:rPr lang="en-US" dirty="0" smtClean="0"/>
              <a:t>It is beautiful with …</a:t>
            </a:r>
          </a:p>
          <a:p>
            <a:r>
              <a:rPr lang="en-US" dirty="0" smtClean="0"/>
              <a:t>There is … in the park.</a:t>
            </a:r>
          </a:p>
          <a:p>
            <a:r>
              <a:rPr lang="en-US" dirty="0" smtClean="0"/>
              <a:t>There are…</a:t>
            </a:r>
          </a:p>
          <a:p>
            <a:r>
              <a:rPr lang="en-US" dirty="0" smtClean="0"/>
              <a:t>I usually go to the park with …</a:t>
            </a:r>
          </a:p>
          <a:p>
            <a:r>
              <a:rPr lang="en-US" dirty="0" smtClean="0"/>
              <a:t>We can … there.</a:t>
            </a:r>
          </a:p>
          <a:p>
            <a:r>
              <a:rPr lang="en-US" dirty="0" smtClean="0"/>
              <a:t>Most of all I like…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Биболетова</a:t>
            </a:r>
            <a:r>
              <a:rPr lang="ru-RU" sz="2000" dirty="0" smtClean="0"/>
              <a:t> М. З., Добрынина Н. </a:t>
            </a:r>
            <a:r>
              <a:rPr lang="ru-RU" sz="2000" dirty="0" smtClean="0"/>
              <a:t>В</a:t>
            </a:r>
            <a:r>
              <a:rPr lang="ru-RU" sz="2000" dirty="0" smtClean="0"/>
              <a:t>., </a:t>
            </a:r>
            <a:r>
              <a:rPr lang="ru-RU" sz="2000" dirty="0" err="1" smtClean="0"/>
              <a:t>Трубанева</a:t>
            </a:r>
            <a:r>
              <a:rPr lang="ru-RU" sz="2000" dirty="0" smtClean="0"/>
              <a:t> Н. Н. Английский с удовольствием: Учебник для 5-6 </a:t>
            </a:r>
            <a:r>
              <a:rPr lang="ru-RU" sz="2000" dirty="0" err="1" smtClean="0"/>
              <a:t>кл</a:t>
            </a:r>
            <a:r>
              <a:rPr lang="ru-RU" sz="2000" dirty="0" smtClean="0"/>
              <a:t>. общеобразовательных школ. – Обнинск: Титул, 2007. – 208с.</a:t>
            </a:r>
          </a:p>
          <a:p>
            <a:r>
              <a:rPr lang="ru-RU" sz="2000" dirty="0" err="1" smtClean="0"/>
              <a:t>Биболетова</a:t>
            </a:r>
            <a:r>
              <a:rPr lang="ru-RU" sz="2000" dirty="0" smtClean="0"/>
              <a:t> М. З., Добрынина Н. В., </a:t>
            </a:r>
            <a:r>
              <a:rPr lang="ru-RU" sz="2000" dirty="0" err="1" smtClean="0"/>
              <a:t>Трубанева</a:t>
            </a:r>
            <a:r>
              <a:rPr lang="ru-RU" sz="2000" dirty="0" smtClean="0"/>
              <a:t> Н. Н. Английский с удовольствием: Книга для учителя. – Обнинск: Титул, 2008. – 64с.</a:t>
            </a:r>
          </a:p>
          <a:p>
            <a:r>
              <a:rPr lang="en-US" sz="2000" dirty="0" smtClean="0">
                <a:hlinkClick r:id="rId2"/>
              </a:rPr>
              <a:t>http://www.razvlekis-kirov.ru/catalog/parki_ploshchadi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  <a:p>
            <a:r>
              <a:rPr lang="ru-RU" sz="2000" dirty="0" smtClean="0"/>
              <a:t>Фотографии из личного </a:t>
            </a:r>
            <a:r>
              <a:rPr lang="ru-RU" sz="2000" smtClean="0"/>
              <a:t>архива автора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Активизировать лексический и грамматический материал по темам «Выходной день в парке», «Развлечения»;</a:t>
            </a:r>
          </a:p>
          <a:p>
            <a:r>
              <a:rPr lang="ru-RU" dirty="0" smtClean="0"/>
              <a:t>Совершенствовать монологические и диалогические навыки по теме урока;</a:t>
            </a:r>
          </a:p>
          <a:p>
            <a:r>
              <a:rPr lang="ru-RU" dirty="0" smtClean="0"/>
              <a:t>Воспитывать чувство патриотизма и любви к родному городу.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read the key words of our lesson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M</a:t>
            </a:r>
            <a:r>
              <a:rPr lang="en-US" dirty="0" smtClean="0"/>
              <a:t>atch the words and the translation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rich in</a:t>
            </a:r>
          </a:p>
          <a:p>
            <a:r>
              <a:rPr lang="en-US" dirty="0" smtClean="0"/>
              <a:t>To be full of </a:t>
            </a:r>
          </a:p>
          <a:p>
            <a:r>
              <a:rPr lang="en-US" dirty="0" smtClean="0"/>
              <a:t>To be famous for</a:t>
            </a:r>
          </a:p>
          <a:p>
            <a:r>
              <a:rPr lang="en-US" dirty="0" smtClean="0"/>
              <a:t>To be beautiful with</a:t>
            </a:r>
          </a:p>
          <a:p>
            <a:r>
              <a:rPr lang="en-US" dirty="0" smtClean="0"/>
              <a:t>To be proud of </a:t>
            </a:r>
          </a:p>
          <a:p>
            <a:r>
              <a:rPr lang="en-US" dirty="0" smtClean="0"/>
              <a:t>To go among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714488"/>
            <a:ext cx="171451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Известен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2571744"/>
            <a:ext cx="171451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Гулять среди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1500174"/>
            <a:ext cx="171451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Богат 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571876"/>
            <a:ext cx="171451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Наслаждаться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4429132"/>
            <a:ext cx="171451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Быть прекрасным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5072074"/>
            <a:ext cx="171451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Полон чего-либо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Kirov is </a:t>
            </a:r>
            <a:r>
              <a:rPr lang="en-US" b="1" dirty="0" smtClean="0"/>
              <a:t>rich in parks and gardens.</a:t>
            </a:r>
            <a:br>
              <a:rPr lang="en-US" b="1" dirty="0" smtClean="0"/>
            </a:br>
            <a:r>
              <a:rPr lang="en-US" b="1" dirty="0" smtClean="0"/>
              <a:t>What are they?</a:t>
            </a:r>
            <a:endParaRPr lang="ru-RU" b="1" dirty="0"/>
          </a:p>
        </p:txBody>
      </p:sp>
      <p:pic>
        <p:nvPicPr>
          <p:cNvPr id="4" name="Рисунок 3" descr="пар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5119">
            <a:off x="1241041" y="4071800"/>
            <a:ext cx="3436653" cy="2436808"/>
          </a:xfrm>
          <a:prstGeom prst="rect">
            <a:avLst/>
          </a:prstGeom>
        </p:spPr>
      </p:pic>
      <p:pic>
        <p:nvPicPr>
          <p:cNvPr id="5" name="Рисунок 4" descr="пар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2757">
            <a:off x="5557630" y="4243343"/>
            <a:ext cx="3244076" cy="2437691"/>
          </a:xfrm>
          <a:prstGeom prst="rect">
            <a:avLst/>
          </a:prstGeom>
        </p:spPr>
      </p:pic>
      <p:pic>
        <p:nvPicPr>
          <p:cNvPr id="6" name="Рисунок 5" descr="пар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8910">
            <a:off x="866609" y="1331340"/>
            <a:ext cx="2908942" cy="2400777"/>
          </a:xfrm>
          <a:prstGeom prst="rect">
            <a:avLst/>
          </a:prstGeom>
        </p:spPr>
      </p:pic>
      <p:pic>
        <p:nvPicPr>
          <p:cNvPr id="7" name="Рисунок 6" descr="парк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54480">
            <a:off x="5261367" y="1376515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229468" cy="1000108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Do you know our parks?</a:t>
            </a:r>
            <a:endParaRPr lang="ru-RU" dirty="0"/>
          </a:p>
        </p:txBody>
      </p:sp>
      <p:pic>
        <p:nvPicPr>
          <p:cNvPr id="20" name="Содержимое 19" descr="парк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2996443" cy="2025657"/>
          </a:xfrm>
        </p:spPr>
      </p:pic>
      <p:pic>
        <p:nvPicPr>
          <p:cNvPr id="5" name="Рисунок 4" descr="пар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357430"/>
            <a:ext cx="4078847" cy="2314844"/>
          </a:xfrm>
          <a:prstGeom prst="rect">
            <a:avLst/>
          </a:prstGeom>
        </p:spPr>
      </p:pic>
      <p:pic>
        <p:nvPicPr>
          <p:cNvPr id="6" name="Рисунок 5" descr="пар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8" y="3286124"/>
            <a:ext cx="3524242" cy="2643183"/>
          </a:xfrm>
          <a:prstGeom prst="rect">
            <a:avLst/>
          </a:prstGeom>
        </p:spPr>
      </p:pic>
      <p:pic>
        <p:nvPicPr>
          <p:cNvPr id="7" name="Рисунок 6" descr="набережная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392" y="857232"/>
            <a:ext cx="3745608" cy="2293490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567719"/>
            <a:ext cx="3429024" cy="22902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0034" y="142852"/>
            <a:ext cx="228601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Victory park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29290" y="5357826"/>
            <a:ext cx="3214710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Alexander’s garden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4572008"/>
            <a:ext cx="2571768" cy="7143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Yu. Gagarin </a:t>
            </a:r>
          </a:p>
          <a:p>
            <a:pPr algn="ctr"/>
            <a:r>
              <a:rPr lang="en-US" sz="2400" b="1" dirty="0" smtClean="0"/>
              <a:t>refreshment park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72110" y="2571744"/>
            <a:ext cx="3471890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Green’s embankment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2357430"/>
            <a:ext cx="289086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The Gorky park</a:t>
            </a:r>
            <a:endParaRPr lang="ru-RU" sz="2800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the text. Fill in the gaps. Use the words from the box.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parks are full of __________________.</a:t>
            </a:r>
          </a:p>
          <a:p>
            <a:r>
              <a:rPr lang="en-US" dirty="0" smtClean="0"/>
              <a:t>You can feed ____________ in the Gorky park.</a:t>
            </a:r>
          </a:p>
          <a:p>
            <a:r>
              <a:rPr lang="en-US" dirty="0" smtClean="0"/>
              <a:t>You may go ____________________ in sunny weather.</a:t>
            </a:r>
          </a:p>
          <a:p>
            <a:r>
              <a:rPr lang="en-US" dirty="0" smtClean="0"/>
              <a:t>The parks are beautiful with ______________.</a:t>
            </a:r>
          </a:p>
          <a:p>
            <a:r>
              <a:rPr lang="en-US" dirty="0" smtClean="0"/>
              <a:t>Parks in our town are famous for their  ______________.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Trees, flower-beds, monuments, ducks, boating,</a:t>
                      </a:r>
                      <a:r>
                        <a:rPr lang="en-US" sz="2400" baseline="0" dirty="0" smtClean="0"/>
                        <a:t> river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72066" y="2357430"/>
            <a:ext cx="2143140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trees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000372"/>
            <a:ext cx="2000264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ducks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571876"/>
            <a:ext cx="2857520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boating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4572008"/>
            <a:ext cx="2714644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</a:t>
            </a:r>
            <a:r>
              <a:rPr lang="en-US" sz="2800" b="1" dirty="0" smtClean="0"/>
              <a:t>lower-beds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5016"/>
            <a:ext cx="2643206" cy="42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</a:t>
            </a:r>
            <a:r>
              <a:rPr lang="en-US" sz="2800" b="1" dirty="0" smtClean="0"/>
              <a:t>onuments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can you do in the parks?</a:t>
            </a:r>
            <a:br>
              <a:rPr lang="en-US" b="1" dirty="0" smtClean="0"/>
            </a:br>
            <a:r>
              <a:rPr lang="en-US" dirty="0" smtClean="0"/>
              <a:t>Start with “I can…”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 boating</a:t>
            </a:r>
          </a:p>
          <a:p>
            <a:r>
              <a:rPr lang="en-US" dirty="0" smtClean="0"/>
              <a:t>Roller-skate</a:t>
            </a:r>
          </a:p>
          <a:p>
            <a:r>
              <a:rPr lang="en-US" dirty="0" smtClean="0"/>
              <a:t>Ride a horse</a:t>
            </a:r>
          </a:p>
          <a:p>
            <a:r>
              <a:rPr lang="en-US" dirty="0" smtClean="0"/>
              <a:t>Shoot at the shooting range – </a:t>
            </a:r>
            <a:r>
              <a:rPr lang="ru-RU" dirty="0" smtClean="0"/>
              <a:t>стрелять в тире</a:t>
            </a:r>
          </a:p>
          <a:p>
            <a:r>
              <a:rPr lang="en-US" dirty="0" smtClean="0"/>
              <a:t>Eat pop-corn</a:t>
            </a:r>
          </a:p>
          <a:p>
            <a:r>
              <a:rPr lang="en-US" dirty="0" smtClean="0"/>
              <a:t>Eat candy floss – </a:t>
            </a:r>
            <a:r>
              <a:rPr lang="ru-RU" dirty="0" smtClean="0"/>
              <a:t>кушать сахарную вату</a:t>
            </a:r>
            <a:endParaRPr lang="en-US" dirty="0" smtClean="0"/>
          </a:p>
          <a:p>
            <a:r>
              <a:rPr lang="en-US" dirty="0" smtClean="0"/>
              <a:t>Go on rides</a:t>
            </a:r>
          </a:p>
          <a:p>
            <a:r>
              <a:rPr lang="en-US" dirty="0" smtClean="0"/>
              <a:t>Enjoy flower-beds and trees</a:t>
            </a:r>
          </a:p>
          <a:p>
            <a:r>
              <a:rPr lang="en-US" dirty="0" smtClean="0"/>
              <a:t>Feed pigeons and ducks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in our parks?</a:t>
            </a:r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94445">
            <a:off x="413963" y="1275949"/>
            <a:ext cx="4511040" cy="2036064"/>
          </a:xfr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5223">
            <a:off x="5322266" y="1189263"/>
            <a:ext cx="3286128" cy="3015935"/>
          </a:xfrm>
          <a:prstGeom prst="rect">
            <a:avLst/>
          </a:prstGeom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6590">
            <a:off x="3955680" y="4403004"/>
            <a:ext cx="3452810" cy="2301873"/>
          </a:xfrm>
          <a:prstGeom prst="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822">
            <a:off x="1159777" y="3490624"/>
            <a:ext cx="2233153" cy="313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hat do you like doing in the parks?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Ask your partner. Use the model.</a:t>
            </a:r>
          </a:p>
          <a:p>
            <a:pPr>
              <a:buNone/>
            </a:pPr>
            <a:endParaRPr lang="en-US" dirty="0" smtClean="0"/>
          </a:p>
          <a:p>
            <a:pPr algn="ctr">
              <a:buFontTx/>
              <a:buChar char="-"/>
            </a:pPr>
            <a:r>
              <a:rPr lang="en-US" sz="4400" dirty="0" smtClean="0"/>
              <a:t>Do you like….. In the park?</a:t>
            </a:r>
          </a:p>
          <a:p>
            <a:pPr algn="ctr">
              <a:buFontTx/>
              <a:buChar char="-"/>
            </a:pPr>
            <a:r>
              <a:rPr lang="en-US" sz="4400" dirty="0" smtClean="0"/>
              <a:t>Yes, I do. / No, I don’t.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456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Parks and gardens  of our town презентация к уроку английского языка в 6 классе</vt:lpstr>
      <vt:lpstr>Цели урока</vt:lpstr>
      <vt:lpstr>Let’s read the key words of our lesson Match the words and the translation </vt:lpstr>
      <vt:lpstr>Kirov is rich in parks and gardens. What are they?</vt:lpstr>
      <vt:lpstr>Do you know our parks?</vt:lpstr>
      <vt:lpstr>Read the text. Fill in the gaps. Use the words from the box.</vt:lpstr>
      <vt:lpstr>What can you do in the parks? Start with “I can…”</vt:lpstr>
      <vt:lpstr>What can we do in our parks?</vt:lpstr>
      <vt:lpstr>What do you like doing in the parks?</vt:lpstr>
      <vt:lpstr>What is your favorite park?</vt:lpstr>
      <vt:lpstr>Tell about your favorite park.  Use the plan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Parks and gardens  of our town</dc:title>
  <dc:creator>СашаКатя</dc:creator>
  <cp:lastModifiedBy>СашаКатя</cp:lastModifiedBy>
  <cp:revision>17</cp:revision>
  <dcterms:created xsi:type="dcterms:W3CDTF">2014-09-22T10:27:08Z</dcterms:created>
  <dcterms:modified xsi:type="dcterms:W3CDTF">2015-09-16T07:50:42Z</dcterms:modified>
</cp:coreProperties>
</file>