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1" r:id="rId6"/>
    <p:sldId id="264" r:id="rId7"/>
    <p:sldId id="266" r:id="rId8"/>
    <p:sldId id="259" r:id="rId9"/>
    <p:sldId id="260" r:id="rId10"/>
    <p:sldId id="270" r:id="rId11"/>
    <p:sldId id="262" r:id="rId12"/>
    <p:sldId id="271" r:id="rId13"/>
    <p:sldId id="265" r:id="rId14"/>
    <p:sldId id="263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582" autoAdjust="0"/>
  </p:normalViewPr>
  <p:slideViewPr>
    <p:cSldViewPr>
      <p:cViewPr varScale="1">
        <p:scale>
          <a:sx n="54" d="100"/>
          <a:sy n="54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  <a:alpha val="38000"/>
              </a:schemeClr>
            </a:gs>
            <a:gs pos="45000">
              <a:schemeClr val="accent3">
                <a:lumMod val="60000"/>
                <a:lumOff val="40000"/>
              </a:schemeClr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u.wikipedia.org/wiki/%D0%A4%D0%B0%D0%B9%D0%BB:%D0%9C%D0%B5%D1%87_%D0%A1%D1%82%D0%B0%D0%BB%D0%B8%D0%BD%D0%B3%D1%80%D0%B0%D0%B4%D0%B0.pn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ommons.wikimedia.org/wiki/File:%D0%9C%D0%B5%D1%87_%D0%A1%D1%82%D0%B0%D0%BB%D0%B8%D0%BD%D0%B3%D1%80%D0%B0%D0%B4%D0%B0.jpg?uselang=ru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29750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70летию Победы посвящается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3200" smtClean="0"/>
              <a:t>Храмцова </a:t>
            </a:r>
            <a:r>
              <a:rPr lang="ru-RU" sz="3200" dirty="0" smtClean="0"/>
              <a:t>В.В.</a:t>
            </a:r>
            <a:br>
              <a:rPr lang="ru-RU" sz="3200" dirty="0" smtClean="0"/>
            </a:br>
            <a:r>
              <a:rPr lang="ru-RU" sz="3200" dirty="0" smtClean="0"/>
              <a:t>учитель математики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Меч Сталинграда в музее обороны Царицына-Сталинграда.   1953</a:t>
            </a:r>
            <a:br>
              <a:rPr lang="ru-RU" sz="4000" dirty="0" smtClean="0"/>
            </a:br>
            <a:r>
              <a:rPr lang="ru-RU" sz="4000" dirty="0" smtClean="0"/>
              <a:t> Меч Сталинграда. Одна из трёх копий, изготовленных компанией </a:t>
            </a:r>
            <a:r>
              <a:rPr lang="ru-RU" sz="4000" dirty="0" err="1" smtClean="0"/>
              <a:t>Wilkinson</a:t>
            </a:r>
            <a:r>
              <a:rPr lang="ru-RU" sz="4000" dirty="0" smtClean="0"/>
              <a:t> </a:t>
            </a:r>
            <a:r>
              <a:rPr lang="ru-RU" sz="4000" dirty="0" err="1" smtClean="0"/>
              <a:t>Sword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286256"/>
            <a:ext cx="6557986" cy="240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upload.wikimedia.org/wikipedia/ru/thumb/5/5b/%D0%9C%D0%B5%D1%87_%D0%A1%D1%82%D0%B0%D0%BB%D0%B8%D0%BD%D0%B3%D1%80%D0%B0%D0%B4%D0%B0.png/300px-%D0%9C%D0%B5%D1%87_%D0%A1%D1%82%D0%B0%D0%BB%D0%B8%D0%BD%D0%B3%D1%80%D0%B0%D0%B4%D0%B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357694"/>
            <a:ext cx="2857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Почетный меч – дар короля Великобритании гражданам Сталинграда</a:t>
            </a:r>
            <a:endParaRPr lang="ru-RU" dirty="0"/>
          </a:p>
        </p:txBody>
      </p:sp>
      <p:pic>
        <p:nvPicPr>
          <p:cNvPr id="7170" name="Picture 2" descr="C:\Users\User\Desktop\1420944322_1213954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6314"/>
            <a:ext cx="4714908" cy="521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Меч Сталинграда – наградной (церемониальный) меч , украшенный драгоценными металлами и камнями</a:t>
            </a:r>
            <a:endParaRPr lang="ru-RU" sz="3200" dirty="0"/>
          </a:p>
        </p:txBody>
      </p:sp>
      <p:pic>
        <p:nvPicPr>
          <p:cNvPr id="3" name="Рисунок 2" descr="https://upload.wikimedia.org/wikipedia/commons/thumb/a/a3/%D0%9C%D0%B5%D1%87_%D0%A1%D1%82%D0%B0%D0%BB%D0%B8%D0%BD%D0%B3%D1%80%D0%B0%D0%B4%D0%B0.jpg/300px-%D0%9C%D0%B5%D1%87_%D0%A1%D1%82%D0%B0%D0%BB%D0%B8%D0%BD%D0%B3%D1%80%D0%B0%D0%B4%D0%B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571504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КОМАНДУЮЩИЕ ФРОНТАМИ НА ЗАКЛЮЧИТЕЛЬНОМ ЭТАПЕ ОТЕЧЕСТВЕННОЙ ВОЙНЫ</a:t>
            </a:r>
            <a:endParaRPr lang="ru-RU" dirty="0"/>
          </a:p>
        </p:txBody>
      </p:sp>
      <p:pic>
        <p:nvPicPr>
          <p:cNvPr id="10242" name="Picture 2" descr="C:\Users\User\Desktop\429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0279"/>
            <a:ext cx="8229600" cy="428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</a:t>
            </a:r>
            <a:endParaRPr lang="ru-RU" dirty="0"/>
          </a:p>
        </p:txBody>
      </p:sp>
      <p:pic>
        <p:nvPicPr>
          <p:cNvPr id="8194" name="Picture 2" descr="C:\Users\User\Desktop\b836a8ff2839b8b34aa01655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946" y="1285860"/>
            <a:ext cx="726026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Знамя Победы над рейхстагом</a:t>
            </a:r>
            <a:endParaRPr lang="ru-RU" dirty="0"/>
          </a:p>
        </p:txBody>
      </p:sp>
      <p:pic>
        <p:nvPicPr>
          <p:cNvPr id="12290" name="Picture 2" descr="C:\Users\User\Desktop\1385793866_20131130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2529681"/>
            <a:ext cx="444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 Победы</a:t>
            </a:r>
            <a:endParaRPr lang="ru-RU" dirty="0"/>
          </a:p>
        </p:txBody>
      </p:sp>
      <p:pic>
        <p:nvPicPr>
          <p:cNvPr id="1026" name="Picture 2" descr="C:\Users\User\Desktop\Фото для презентации\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4" y="1500174"/>
            <a:ext cx="631033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636"/>
            <a:ext cx="7772400" cy="1512889"/>
          </a:xfrm>
        </p:spPr>
        <p:txBody>
          <a:bodyPr/>
          <a:lstStyle/>
          <a:p>
            <a:r>
              <a:rPr lang="ru-RU" dirty="0" smtClean="0"/>
              <a:t>БАРБАРОСС</a:t>
            </a:r>
            <a:br>
              <a:rPr lang="ru-RU" dirty="0" smtClean="0"/>
            </a:br>
            <a:r>
              <a:rPr lang="ru-RU" dirty="0" smtClean="0"/>
              <a:t>Император Фридрих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28"/>
            <a:ext cx="3571900" cy="476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«ТАЙФУН»</a:t>
            </a:r>
            <a:br>
              <a:rPr lang="ru-RU" dirty="0" smtClean="0"/>
            </a:br>
            <a:r>
              <a:rPr lang="ru-RU" dirty="0" smtClean="0"/>
              <a:t>грозное названия операции по захвату Москвы</a:t>
            </a:r>
            <a:endParaRPr lang="ru-RU" dirty="0"/>
          </a:p>
        </p:txBody>
      </p:sp>
      <p:pic>
        <p:nvPicPr>
          <p:cNvPr id="2050" name="Picture 2" descr="C:\Users\User\Desktop\lesson133res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20557"/>
            <a:ext cx="7000924" cy="465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Маршал Советского Союза</a:t>
            </a:r>
            <a:br>
              <a:rPr lang="ru-RU" dirty="0" smtClean="0"/>
            </a:br>
            <a:r>
              <a:rPr lang="ru-RU" dirty="0" smtClean="0"/>
              <a:t>Иван Степанович</a:t>
            </a:r>
            <a:br>
              <a:rPr lang="ru-RU" dirty="0" smtClean="0"/>
            </a:br>
            <a:r>
              <a:rPr lang="ru-RU" dirty="0" smtClean="0"/>
              <a:t>КОНЕВ</a:t>
            </a:r>
            <a:endParaRPr lang="ru-RU" dirty="0"/>
          </a:p>
        </p:txBody>
      </p:sp>
      <p:pic>
        <p:nvPicPr>
          <p:cNvPr id="3074" name="Picture 2" descr="C:\Users\User\Desktop\b67f23f9df72f20d4f88ef1f86b34a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63670"/>
            <a:ext cx="4000528" cy="466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Колонна пленных</a:t>
            </a:r>
            <a:endParaRPr lang="ru-RU" dirty="0"/>
          </a:p>
        </p:txBody>
      </p:sp>
      <p:pic>
        <p:nvPicPr>
          <p:cNvPr id="6146" name="Picture 2" descr="C:\Users\User\Desktop\stalingrad-german-p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38" y="1600200"/>
            <a:ext cx="767112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Пленные в Сталинграде</a:t>
            </a:r>
            <a:endParaRPr lang="ru-RU" dirty="0"/>
          </a:p>
        </p:txBody>
      </p:sp>
      <p:pic>
        <p:nvPicPr>
          <p:cNvPr id="9218" name="Picture 2" descr="C:\Users\User\Desktop\photo_8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286676" cy="5173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Сталинград</a:t>
            </a:r>
            <a:endParaRPr lang="ru-RU" dirty="0"/>
          </a:p>
        </p:txBody>
      </p:sp>
      <p:pic>
        <p:nvPicPr>
          <p:cNvPr id="11266" name="Picture 2" descr="C:\Users\User\Desktop\stalinh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072362" cy="4444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Маршал Советского Союза</a:t>
            </a:r>
            <a:br>
              <a:rPr lang="ru-RU" dirty="0" smtClean="0"/>
            </a:br>
            <a:r>
              <a:rPr lang="ru-RU" dirty="0" smtClean="0"/>
              <a:t>Иван Христофорович</a:t>
            </a:r>
            <a:br>
              <a:rPr lang="ru-RU" dirty="0" smtClean="0"/>
            </a:br>
            <a:r>
              <a:rPr lang="ru-RU" dirty="0" smtClean="0"/>
              <a:t>Баграмян</a:t>
            </a:r>
            <a:endParaRPr lang="ru-RU" dirty="0"/>
          </a:p>
        </p:txBody>
      </p:sp>
      <p:pic>
        <p:nvPicPr>
          <p:cNvPr id="4098" name="Picture 2" descr="C:\Users\User\Desktop\1324742020_bagramyan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632" y="1827198"/>
            <a:ext cx="6255326" cy="4691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Почетный меч</a:t>
            </a:r>
            <a:endParaRPr lang="ru-RU" dirty="0"/>
          </a:p>
        </p:txBody>
      </p:sp>
      <p:pic>
        <p:nvPicPr>
          <p:cNvPr id="5122" name="Picture 2" descr="C:\Users\User\Desktop\14209485076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51150"/>
            <a:ext cx="7429552" cy="519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70летию Победы посвящается   Храмцова В.В. учитель математики </vt:lpstr>
      <vt:lpstr>БАРБАРОСС Император Фридрих 1</vt:lpstr>
      <vt:lpstr>  «ТАЙФУН» грозное названия операции по захвату Москвы</vt:lpstr>
      <vt:lpstr> Маршал Советского Союза Иван Степанович КОНЕВ</vt:lpstr>
      <vt:lpstr>Колонна пленных</vt:lpstr>
      <vt:lpstr>Пленные в Сталинграде</vt:lpstr>
      <vt:lpstr>Сталинград</vt:lpstr>
      <vt:lpstr>Маршал Советского Союза Иван Христофорович Баграмян</vt:lpstr>
      <vt:lpstr>Почетный меч</vt:lpstr>
      <vt:lpstr>Меч Сталинграда в музее обороны Царицына-Сталинграда.   1953  Меч Сталинграда. Одна из трёх копий, изготовленных компанией Wilkinson Sword </vt:lpstr>
      <vt:lpstr>Почетный меч – дар короля Великобритании гражданам Сталинграда</vt:lpstr>
      <vt:lpstr>Меч Сталинграда – наградной (церемониальный) меч , украшенный драгоценными металлами и камнями</vt:lpstr>
      <vt:lpstr>КОМАНДУЮЩИЕ ФРОНТАМИ НА ЗАКЛЮЧИТЕЛЬНОМ ЭТАПЕ ОТЕЧЕСТВЕННОЙ ВОЙНЫ</vt:lpstr>
      <vt:lpstr>ПОБЕДА</vt:lpstr>
      <vt:lpstr>Знамя Победы над рейхстагом</vt:lpstr>
      <vt:lpstr>Парад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БАРБАРОСС</dc:title>
  <dc:creator>User</dc:creator>
  <cp:lastModifiedBy>smirnova.tm</cp:lastModifiedBy>
  <cp:revision>13</cp:revision>
  <dcterms:created xsi:type="dcterms:W3CDTF">2015-04-27T16:40:50Z</dcterms:created>
  <dcterms:modified xsi:type="dcterms:W3CDTF">2015-09-15T12:36:31Z</dcterms:modified>
</cp:coreProperties>
</file>