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20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2F54BC6-1B1F-40FC-87E9-4C1C0D401290}" type="datetimeFigureOut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95AD0B2-5C89-4F21-8038-87C575DED3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593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4BA18-3899-4C4C-89EA-0F6CC88E36ED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CE5D-44DE-4222-9F5D-998FDD428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2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49209-47B8-430A-BCCA-AA4C3868A93D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BC1D-8CD6-48E2-91AF-125AF8D66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132F-71B5-4C89-B90B-CC5CEF09BBDA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F44A2-DE7E-488C-973C-1499C4903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91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6D395-D5BA-4F17-A622-D84710FFEBF5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0F3E5-40E0-4820-A3B4-7382AEE39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9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86394-1D7C-4A82-9CCC-A0B4DC1435B1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2C230-34A7-4BDC-AF0D-4531C006C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01080-DDCB-4FBD-ADD2-774E4D8BB601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D5EC1-9764-4AE1-BF04-346564465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3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7B261-B40F-4FF0-A46C-CD89A4BF63EC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180B-56B3-41F5-8DF1-3A2CEA1D5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31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A2E4B-BF62-4D81-85CE-40CFCFA615C8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A88D8-3EF8-4A6E-9099-02BABFE69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54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48902-98C5-4FD2-B892-E225CC756D8C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DDE4C-A971-40E4-AD01-E173FB710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98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4DECF-1057-4BDA-99CA-B10484F16721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B8F99-C356-4C6E-9974-74023F18E5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6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47DED-C71F-4CDA-8AE7-F7DFE2CBDCC8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F35E0-1FAC-4AE1-BE76-467CBEBAD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51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29C213-99FD-4AA6-A0C8-BF4E663AE7C0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A4FDEB-91E5-49EF-9AE6-53207ADEF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86058"/>
            <a:ext cx="7772400" cy="1470025"/>
          </a:xfrm>
          <a:ln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Разложение на простые множители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4714875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Урок математики в 6 классе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Учитель -Тарасенко Т.В.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МБОУ «</a:t>
            </a:r>
            <a:r>
              <a:rPr lang="ru-RU" dirty="0" err="1" smtClean="0"/>
              <a:t>Тулатинская</a:t>
            </a:r>
            <a:r>
              <a:rPr lang="ru-RU" dirty="0" smtClean="0"/>
              <a:t> СОШ»</a:t>
            </a:r>
            <a:endParaRPr lang="ru-RU" dirty="0" smtClean="0"/>
          </a:p>
        </p:txBody>
      </p:sp>
      <p:pic>
        <p:nvPicPr>
          <p:cNvPr id="4" name="Picture 5" descr="H:\Documents and Settings\Aida\Рабочий стол\текстуры и фоны, клипарты\новеньки картинки\graph equation h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642938"/>
            <a:ext cx="14763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:\Documents and Settings\Aida\Рабочий стол\текстуры и фоны, клипарты\новеньки картинки\graph ordered pairs h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42938"/>
            <a:ext cx="15001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H:\Documents and Settings\Aida\Рабочий стол\текстуры и фоны, клипарты\новеньки картинки\points appearing on g a hc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642938"/>
            <a:ext cx="15001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2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1296">
            <a:off x="833438" y="5946775"/>
            <a:ext cx="125888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59632" y="1844824"/>
            <a:ext cx="6120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Решить </a:t>
            </a:r>
            <a:r>
              <a:rPr lang="ru-RU" dirty="0"/>
              <a:t>№ 121 (а) на доске и в тетрадях.</a:t>
            </a:r>
          </a:p>
          <a:p>
            <a:r>
              <a:rPr lang="ru-RU" dirty="0" smtClean="0"/>
              <a:t>2. </a:t>
            </a:r>
            <a:r>
              <a:rPr lang="ru-RU" dirty="0"/>
              <a:t>Решить с комментированием № 122 (а).</a:t>
            </a:r>
          </a:p>
          <a:p>
            <a:r>
              <a:rPr lang="ru-RU" dirty="0" smtClean="0"/>
              <a:t>3. </a:t>
            </a:r>
            <a:r>
              <a:rPr lang="ru-RU" dirty="0"/>
              <a:t>Решить № 124 (а; б) с объяснением.</a:t>
            </a:r>
          </a:p>
          <a:p>
            <a:r>
              <a:rPr lang="ru-RU" dirty="0" smtClean="0"/>
              <a:t>4. </a:t>
            </a:r>
            <a:r>
              <a:rPr lang="ru-RU" dirty="0"/>
              <a:t>решить № 127 и 132 (г; д; е);</a:t>
            </a:r>
          </a:p>
          <a:p>
            <a:r>
              <a:rPr lang="ru-RU" dirty="0" smtClean="0"/>
              <a:t>5.  </a:t>
            </a:r>
            <a:r>
              <a:rPr lang="ru-RU" dirty="0"/>
              <a:t>решить задачу № 133.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3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149080"/>
            <a:ext cx="7056784" cy="1872208"/>
          </a:xfrm>
        </p:spPr>
        <p:txBody>
          <a:bodyPr/>
          <a:lstStyle/>
          <a:p>
            <a:r>
              <a:rPr lang="ru-RU" dirty="0"/>
              <a:t>Знаменитый ученый Христиан Гольдбах (1690–1764), работавший в Петербургской академии наук, высказал догадку (в 1742 г.), что любое натуральное число, большее 5, может быть представлено в виде суммы трех простых чисел. </a:t>
            </a:r>
            <a:r>
              <a:rPr lang="ru-RU" dirty="0" smtClean="0"/>
              <a:t>Проверьте </a:t>
            </a:r>
            <a:r>
              <a:rPr lang="ru-RU" dirty="0"/>
              <a:t>это на примере нескольких чисел.</a:t>
            </a: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" r="1220"/>
          <a:stretch>
            <a:fillRect/>
          </a:stretch>
        </p:blipFill>
        <p:spPr>
          <a:xfrm>
            <a:off x="2627784" y="612775"/>
            <a:ext cx="3384376" cy="3248273"/>
          </a:xfrm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547DED-C71F-4CDA-8AE7-F7DFE2CBDC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F35E0-1FAC-4AE1-BE76-467CBEBAD7A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14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урока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83568" y="2348880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а) Существуют ли составные числа, которые нельзя разложить на простые множители?</a:t>
            </a:r>
          </a:p>
          <a:p>
            <a:r>
              <a:rPr lang="ru-RU" dirty="0"/>
              <a:t>б) Чем могут отличаться два разложения одного и того же числа на простые множители?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5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2132856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Изучить </a:t>
            </a:r>
            <a:r>
              <a:rPr lang="ru-RU" sz="3200" dirty="0"/>
              <a:t>п. 5; решить № 141 (а), № 142 (а; в), № 143, № 140 (устно).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763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Вычисли устно</a:t>
            </a: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C41D55D-47BB-4C27-B60F-026EF8C463A2}" type="datetime1">
              <a:rPr lang="ru-RU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0B6A8-E040-4031-92B7-573D5399BA1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3079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178596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10900"/>
            <a:ext cx="129614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348880"/>
            <a:ext cx="1584176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484" y="3910900"/>
            <a:ext cx="1944216" cy="747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79434" y="23167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00477" y="274027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2,307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19603" y="39109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0,016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98560" y="428318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0,5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088" y="231671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0,64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88692" y="377608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3,1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80112" y="426908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1,7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64087" y="268604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0,52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5517232"/>
            <a:ext cx="7183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 каких натуральных значениях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 произведение 23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  является</a:t>
            </a:r>
          </a:p>
          <a:p>
            <a:pPr algn="ctr"/>
            <a:r>
              <a:rPr lang="ru-RU" dirty="0" smtClean="0"/>
              <a:t> простым числом?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действие(устно)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626469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07904" y="2276872"/>
            <a:ext cx="711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solidFill>
                  <a:srgbClr val="FF0000"/>
                </a:solidFill>
              </a:rPr>
              <a:t>8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17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0999" y="3971421"/>
            <a:ext cx="711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solidFill>
                  <a:srgbClr val="FF0000"/>
                </a:solidFill>
              </a:rPr>
              <a:t>4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9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6296" y="2564904"/>
            <a:ext cx="463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5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55633" y="3971421"/>
            <a:ext cx="463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1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0803" y="2411016"/>
            <a:ext cx="711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solidFill>
                  <a:srgbClr val="FF0000"/>
                </a:solidFill>
              </a:rPr>
              <a:t>4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5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50803" y="3833888"/>
            <a:ext cx="711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solidFill>
                  <a:srgbClr val="FF0000"/>
                </a:solidFill>
              </a:rPr>
              <a:t>3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7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4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Пафнутий</a:t>
            </a:r>
            <a:r>
              <a:rPr lang="ru-RU" dirty="0" smtClean="0"/>
              <a:t> Львович Чебышев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6D395-D5BA-4F17-A622-D84710FFEBF5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0F3E5-40E0-4820-A3B4-7382AEE39AE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28800"/>
            <a:ext cx="2466975" cy="3619500"/>
          </a:xfrm>
        </p:spPr>
      </p:pic>
      <p:sp>
        <p:nvSpPr>
          <p:cNvPr id="9" name="TextBox 8"/>
          <p:cNvSpPr txBox="1"/>
          <p:nvPr/>
        </p:nvSpPr>
        <p:spPr>
          <a:xfrm>
            <a:off x="4067944" y="2204864"/>
            <a:ext cx="46085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Изучением свойств простых чисел занимался русский математик </a:t>
            </a:r>
            <a:r>
              <a:rPr lang="ru-RU" dirty="0" err="1"/>
              <a:t>Пафнутий</a:t>
            </a:r>
            <a:r>
              <a:rPr lang="ru-RU" dirty="0"/>
              <a:t> Львович Чебышев. Он доказал, что между любым натуральным числом, большим 1, и числом, вдвое большим, всегда имеется не менее одного простого числа.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1920" y="479715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Проверьте открытие математика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95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43608" y="1700808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Нужно выделить участок земли прямоугольной формы площадью 18 м</a:t>
            </a:r>
            <a:r>
              <a:rPr lang="ru-RU" baseline="30000" dirty="0"/>
              <a:t>2</a:t>
            </a:r>
            <a:r>
              <a:rPr lang="ru-RU" dirty="0"/>
              <a:t>. Какими могут быть размеры этого участка, если они должны выражаться натуральными числами?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285293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Решение.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36450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1) 18 = 1 · 18;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5235" y="41490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2) 18 = 2 · 9;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5235" y="472514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3) 18 = 3 · 6.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5247" y="5517232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Ответ: размеры участка могут быть: 1 м и 18 м; 2 м и 9 м; 3 м и 6 м.</a:t>
            </a:r>
          </a:p>
        </p:txBody>
      </p:sp>
    </p:spTree>
    <p:extLst>
      <p:ext uri="{BB962C8B-B14F-4D97-AF65-F5344CB8AC3E}">
        <p14:creationId xmlns:p14="http://schemas.microsoft.com/office/powerpoint/2010/main" val="285514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Разложите на множители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35696" y="2117252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18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015991" y="2101648"/>
            <a:ext cx="7639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=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491880" y="2101647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2·3</a:t>
            </a:r>
            <a:r>
              <a:rPr lang="ru-RU" sz="4400" dirty="0" smtClean="0"/>
              <a:t>·3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357301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Разложить (натуральное) число на простые множители – значит представить это число в виде </a:t>
            </a:r>
            <a:r>
              <a:rPr lang="ru-RU" dirty="0">
                <a:solidFill>
                  <a:srgbClr val="FF0000"/>
                </a:solidFill>
              </a:rPr>
              <a:t>произведения простых чисел.</a:t>
            </a:r>
          </a:p>
        </p:txBody>
      </p:sp>
    </p:spTree>
    <p:extLst>
      <p:ext uri="{BB962C8B-B14F-4D97-AF65-F5344CB8AC3E}">
        <p14:creationId xmlns:p14="http://schemas.microsoft.com/office/powerpoint/2010/main" val="344093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55576" y="170080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Прочитать по учебнику теоретический материал (п. 5) на с. 20–21.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636912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Запишите несколько первых простых чисел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3212976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2; 3; 5; 7; 11; 13; 17; 19;…</a:t>
            </a:r>
          </a:p>
        </p:txBody>
      </p:sp>
    </p:spTree>
    <p:extLst>
      <p:ext uri="{BB962C8B-B14F-4D97-AF65-F5344CB8AC3E}">
        <p14:creationId xmlns:p14="http://schemas.microsoft.com/office/powerpoint/2010/main" val="253082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Разложение на простые множители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99592" y="1916832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170080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Назовите признаки делимости на 2,3,5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242088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3276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24208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043607" y="291457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1638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29145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111530" y="338129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819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979712" y="33569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111530" y="386104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273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115885" y="436510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91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115885" y="48691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115885" y="53012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979712" y="38648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979712" y="43651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967338" y="483746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13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1741234" y="2516996"/>
            <a:ext cx="1" cy="3153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87824" y="2605554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3276=2·2</a:t>
            </a:r>
            <a:r>
              <a:rPr lang="ru-RU" dirty="0" smtClean="0"/>
              <a:t>·3·3·7·13</a:t>
            </a:r>
          </a:p>
          <a:p>
            <a:r>
              <a:rPr lang="ru-RU" dirty="0" smtClean="0"/>
              <a:t>При разложении числа на простые множители, произведение одинаковых множителей представляют в виде степеней: 3276=2</a:t>
            </a:r>
            <a:r>
              <a:rPr lang="ru-RU" baseline="30000" dirty="0" smtClean="0"/>
              <a:t>2</a:t>
            </a:r>
            <a:r>
              <a:rPr lang="ru-RU" dirty="0" smtClean="0"/>
              <a:t>·3</a:t>
            </a:r>
            <a:r>
              <a:rPr lang="ru-RU" baseline="30000" dirty="0" smtClean="0"/>
              <a:t>2</a:t>
            </a:r>
            <a:r>
              <a:rPr lang="ru-RU" dirty="0" smtClean="0"/>
              <a:t>·7·13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83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Разложите числа на простые множители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8A2E4B-BF62-4D81-85CE-40CFCFA615C8}" type="datetime1">
              <a:rPr lang="ru-RU" smtClean="0"/>
              <a:pPr>
                <a:defRPr/>
              </a:pPr>
              <a:t>15.09.2015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88D8-3EF8-4A6E-9099-02BABFE69D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15616" y="198884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а) 16;   б) 18;   в) 15;   г) 20;   д) 72;   е) 150.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70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- 13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- 13!</Template>
  <TotalTime>109</TotalTime>
  <Words>496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математика - 13!</vt:lpstr>
      <vt:lpstr>Разложение на простые множители</vt:lpstr>
      <vt:lpstr>Вычисли устно</vt:lpstr>
      <vt:lpstr>Выполните действие(устно)</vt:lpstr>
      <vt:lpstr>Пафнутий Львович Чебышев</vt:lpstr>
      <vt:lpstr>Решите задачу</vt:lpstr>
      <vt:lpstr>Разложите на множители</vt:lpstr>
      <vt:lpstr>Работа с учебником</vt:lpstr>
      <vt:lpstr>Разложение на простые множители</vt:lpstr>
      <vt:lpstr>Разложите числа на простые множители</vt:lpstr>
      <vt:lpstr>Работа с учебником</vt:lpstr>
      <vt:lpstr>Знаменитый ученый Христиан Гольдбах (1690–1764), работавший в Петербургской академии наук, высказал догадку (в 1742 г.), что любое натуральное число, большее 5, может быть представлено в виде суммы трех простых чисел. Проверьте это на примере нескольких чисел.</vt:lpstr>
      <vt:lpstr>Итог урока</vt:lpstr>
      <vt:lpstr>Домашнее задание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на простые множители</dc:title>
  <dc:creator>Татьяна</dc:creator>
  <dc:description>http://aida.ucoz.ru</dc:description>
  <cp:lastModifiedBy>Татьяна</cp:lastModifiedBy>
  <cp:revision>10</cp:revision>
  <dcterms:created xsi:type="dcterms:W3CDTF">2015-09-15T14:57:41Z</dcterms:created>
  <dcterms:modified xsi:type="dcterms:W3CDTF">2015-09-15T16:47:28Z</dcterms:modified>
</cp:coreProperties>
</file>