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60" r:id="rId8"/>
    <p:sldId id="270" r:id="rId9"/>
    <p:sldId id="271" r:id="rId10"/>
    <p:sldId id="273" r:id="rId11"/>
    <p:sldId id="272" r:id="rId12"/>
    <p:sldId id="274" r:id="rId13"/>
    <p:sldId id="261" r:id="rId14"/>
    <p:sldId id="275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am.ru/detskijsad/-sozdanie-predmetno-razvivayuschei-sredy-v-grupe-dou-v-sotvetstvi-s-federalnymi-gosudarstvenymi-trebovanijami-k-uslovijam-re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0438"/>
            <a:ext cx="7358114" cy="2327281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«Организация предметно-развивающей среды для самостоятельной </a:t>
            </a:r>
            <a:r>
              <a:rPr lang="ru-RU" sz="3600" b="1" i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3600" b="1" i="1" dirty="0" smtClean="0">
                <a:solidFill>
                  <a:srgbClr val="002060"/>
                </a:solidFill>
              </a:rPr>
              <a:t>младших дошкольников»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Автор: Якимова Ольга Владимировна,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Воспитатель СП «Детский сад «Созвездие»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ГБОУ СОШ </a:t>
            </a:r>
            <a:r>
              <a:rPr lang="ru-RU" sz="2000" b="1" dirty="0" err="1" smtClean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 г т Петра-Дубрава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2013г.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МАМА ТМО\фото мама\P1050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929222" cy="3696917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429256" y="2470939"/>
            <a:ext cx="35004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своей группе мы изготовили для детей «стадион» для занятий пальчиками: футбол, баскетбол, ходьба по бревну и т.д. Спортсменами здесь выступают пальчики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МАМА ТМО\фото мама\P1050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905277" cy="2928958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МАМА ТМО\фото мама\P105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96826"/>
            <a:ext cx="4429156" cy="332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МАМА ТМО\фото мама\P1050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762533" cy="35719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286380" y="2143116"/>
            <a:ext cx="34289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Огромная роль отводится сюжетно-ролевым играм, где первым принципом является условие, что воспитатель играет вместе с детьми. На каждом этапе роста детей следует развёртывать игру так, чтобы дети усваивали новый, более сложный способ её построения.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МАМА ТМО\фото мама\P1050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4017440" cy="3013080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МАМА ТМО\фото мама\P105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4310066" cy="323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186766" cy="200026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Таким образом, самостоятельная деятельность дошкольников является одной из главных ступеней на пути к развитию всесторонней личности.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28674" name="Picture 2" descr="C:\Users\Администратор\Desktop\МАМА ТМО\фото мама\P105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86186"/>
            <a:ext cx="3952876" cy="296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Л</a:t>
            </a:r>
            <a:r>
              <a:rPr lang="ru-RU" sz="1800" b="1" dirty="0" smtClean="0">
                <a:solidFill>
                  <a:srgbClr val="002060"/>
                </a:solidFill>
              </a:rPr>
              <a:t>итература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Новоселова</a:t>
            </a:r>
            <a:r>
              <a:rPr lang="ru-RU" sz="1800" dirty="0" smtClean="0">
                <a:solidFill>
                  <a:srgbClr val="002060"/>
                </a:solidFill>
              </a:rPr>
              <a:t>, С. Развивающая предметно-игровая среда детства : мир «</a:t>
            </a:r>
            <a:r>
              <a:rPr lang="ru-RU" sz="1800" dirty="0" err="1" smtClean="0">
                <a:solidFill>
                  <a:srgbClr val="002060"/>
                </a:solidFill>
              </a:rPr>
              <a:t>Квадро</a:t>
            </a:r>
            <a:r>
              <a:rPr lang="ru-RU" sz="1800" dirty="0" smtClean="0">
                <a:solidFill>
                  <a:srgbClr val="002060"/>
                </a:solidFill>
              </a:rPr>
              <a:t>» / С. Новоселова // Дошкольное воспитание. — 1998. — №  4. — С. 79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800" smtClean="0">
                <a:solidFill>
                  <a:srgbClr val="002060"/>
                </a:solidFill>
              </a:rPr>
              <a:t>Артамонова</a:t>
            </a:r>
            <a:r>
              <a:rPr lang="ru-RU" sz="1800" dirty="0" smtClean="0">
                <a:solidFill>
                  <a:srgbClr val="002060"/>
                </a:solidFill>
              </a:rPr>
              <a:t>, О. Предметно-пространственная среда: ее роль в развитии личности / О. Артамонова // Дошкольное воспитание. — 1995. — № 4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Петровский</a:t>
            </a:r>
            <a:r>
              <a:rPr lang="ru-RU" sz="1800" dirty="0" smtClean="0">
                <a:solidFill>
                  <a:srgbClr val="002060"/>
                </a:solidFill>
              </a:rPr>
              <a:t>, В. А. Построение развивающей среды в ДОУ / В. А. Петровский [и др.] / Дошкольное образование в России. — М., 1997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</a:rPr>
              <a:t>    </a:t>
            </a:r>
          </a:p>
          <a:p>
            <a:pPr>
              <a:buFont typeface="+mj-lt"/>
              <a:buAutoNum type="arabicPeriod"/>
            </a:pP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://www.maaam.ru/detskijsad/-sozdanie-predmetno-razvivayuschei-sredy-v-grupe-dou-v-sotvetstvi-s-federalnymi-gosudarstvenymi-trebovanijami-k-uslovijam-rea.html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6400816" cy="3357562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  <a:t>ЗА ВНИМАНИЕ!</a:t>
            </a:r>
            <a:endParaRPr lang="ru-RU" sz="6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121444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Для удовлетворения своих потребностей ребёнку необходимы: пространство - среда, которую он воспринимает в определённый момент своего развития и действует в ней.</a:t>
            </a:r>
          </a:p>
          <a:p>
            <a:endParaRPr lang="ru-RU" dirty="0" smtClean="0"/>
          </a:p>
        </p:txBody>
      </p:sp>
      <p:pic>
        <p:nvPicPr>
          <p:cNvPr id="5" name="Picture 2" descr="C:\Users\Администратор\Desktop\МАМА ТМО\фото мама\P105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истратор\Desktop\МАМА ТМО\фото мама\P1050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96" y="3286124"/>
            <a:ext cx="4381504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7203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Говоря о формировании у дошкольников самостоятельности, необходимо решить 3 задачи, связанные между собой: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Первая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- Развить самостоятельность в познавательной деятельности, научить их самостоятельно овладевать знаниями;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Вторая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в том, чтобы самостоятельно использовать имеющиеся знания в практической игровой деятельности, в учении;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Третья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- Определить различные виды игры в развитии самостоятельности у детей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286544" cy="1439850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Воспитатель должен создать разнообразную игровую среду (о предметно-развивающей среде), которая должна обеспечивать ребёнку познавательную активность, соответствующую его интересам и иметь развивающий характер. </a:t>
            </a:r>
          </a:p>
        </p:txBody>
      </p:sp>
      <p:pic>
        <p:nvPicPr>
          <p:cNvPr id="2050" name="Picture 2" descr="C:\Users\Администратор\Desktop\МАМА ТМО\фото мама\P10503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358751" cy="4478335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МАМА ТМО\фото мама\P1050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71810"/>
            <a:ext cx="4762507" cy="357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МАМА ТМО\фото мама\P10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4381504" cy="3286128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МАМА ТМО\фото мама\P105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405311" cy="33039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42926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Среда должна отвечать возрастным и интеллектуальным особенностям детей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дминистратор\Desktop\МАМА ТМО\фото мама\P1050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358222" cy="32686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2143116"/>
            <a:ext cx="4357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Трёхлетние дети любят заниматься в практической зоне (завязывание бантов, застёгивание пуговиц, ремня, шнурование и т.д.).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МАМА ТМО\фото мама\P1050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4374630" cy="3280973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МАМА ТМО\фото мама\P105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4310066" cy="3232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Игры с фасолью: «Поможем повару перебрать фасоль»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Заинтересованность огромная!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дминистратор\Desktop\МАМА ТМО\фото мама\P1050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86124"/>
            <a:ext cx="4191003" cy="3143252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МАМА ТМО\фото мама\P105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191003" cy="31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МАМА ТМО\фото мама\P1050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11140"/>
            <a:ext cx="4303192" cy="3227395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МАМА ТМО\фото мама\P1050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75204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276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2</vt:lpstr>
      <vt:lpstr>«Организация предметно-развивающей среды для самостоятельной деятельности младших дошкольников»</vt:lpstr>
      <vt:lpstr>Слайд 2</vt:lpstr>
      <vt:lpstr>Слайд 3</vt:lpstr>
      <vt:lpstr>Воспитатель должен создать разнообразную игровую среду (о предметно-развивающей среде), которая должна обеспечивать ребёнку познавательную активность, соответствующую его интересам и иметь развивающий характер.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RWT</dc:creator>
  <cp:lastModifiedBy>RWT</cp:lastModifiedBy>
  <cp:revision>12</cp:revision>
  <dcterms:created xsi:type="dcterms:W3CDTF">2013-11-23T08:01:46Z</dcterms:created>
  <dcterms:modified xsi:type="dcterms:W3CDTF">2013-11-24T09:55:49Z</dcterms:modified>
</cp:coreProperties>
</file>