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6" r:id="rId2"/>
    <p:sldId id="277" r:id="rId3"/>
    <p:sldId id="274" r:id="rId4"/>
    <p:sldId id="275" r:id="rId5"/>
    <p:sldId id="265" r:id="rId6"/>
    <p:sldId id="270" r:id="rId7"/>
    <p:sldId id="269" r:id="rId8"/>
    <p:sldId id="271" r:id="rId9"/>
    <p:sldId id="272" r:id="rId10"/>
    <p:sldId id="273" r:id="rId11"/>
    <p:sldId id="27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C17F1-69DC-494C-A523-CDCD92386C39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182D3-5E06-4D61-B087-18D2CA5031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554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57064DC-7B51-4AE3-8AD2-CF3716B07294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48F16A8-C4C5-4FB4-85D7-D0B111A0D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064DC-7B51-4AE3-8AD2-CF3716B07294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8F16A8-C4C5-4FB4-85D7-D0B111A0D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57064DC-7B51-4AE3-8AD2-CF3716B07294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8F16A8-C4C5-4FB4-85D7-D0B111A0D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064DC-7B51-4AE3-8AD2-CF3716B07294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8F16A8-C4C5-4FB4-85D7-D0B111A0D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57064DC-7B51-4AE3-8AD2-CF3716B07294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48F16A8-C4C5-4FB4-85D7-D0B111A0D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064DC-7B51-4AE3-8AD2-CF3716B07294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8F16A8-C4C5-4FB4-85D7-D0B111A0D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064DC-7B51-4AE3-8AD2-CF3716B07294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8F16A8-C4C5-4FB4-85D7-D0B111A0D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064DC-7B51-4AE3-8AD2-CF3716B07294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8F16A8-C4C5-4FB4-85D7-D0B111A0D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57064DC-7B51-4AE3-8AD2-CF3716B07294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8F16A8-C4C5-4FB4-85D7-D0B111A0D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064DC-7B51-4AE3-8AD2-CF3716B07294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8F16A8-C4C5-4FB4-85D7-D0B111A0D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064DC-7B51-4AE3-8AD2-CF3716B07294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8F16A8-C4C5-4FB4-85D7-D0B111A0DB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57064DC-7B51-4AE3-8AD2-CF3716B07294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48F16A8-C4C5-4FB4-85D7-D0B111A0DB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МБОУ ЛСОШ №2 им </a:t>
            </a:r>
            <a:r>
              <a:rPr lang="ru-RU" dirty="0" err="1" smtClean="0"/>
              <a:t>Н.Ф.Струченкова</a:t>
            </a:r>
            <a:endParaRPr lang="ru-RU" dirty="0" smtClean="0"/>
          </a:p>
          <a:p>
            <a:r>
              <a:rPr lang="ru-RU" dirty="0" err="1" smtClean="0"/>
              <a:t>Л.Ф.Бесшабашнова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395288" y="1341438"/>
            <a:ext cx="50403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ko-KR" sz="2800" b="1" dirty="0"/>
              <a:t>0,53</a:t>
            </a:r>
            <a:r>
              <a:rPr lang="en-US" altLang="ko-KR" sz="2800" b="1" dirty="0">
                <a:ea typeface="굴림" charset="-127"/>
              </a:rPr>
              <a:t> </a:t>
            </a:r>
            <a:r>
              <a:rPr lang="ru-RU" altLang="ko-KR" sz="2800" b="1" dirty="0"/>
              <a:t>-</a:t>
            </a:r>
            <a:r>
              <a:rPr lang="en-US" altLang="ko-KR" sz="2800" b="1" dirty="0">
                <a:ea typeface="굴림" charset="-127"/>
              </a:rPr>
              <a:t> </a:t>
            </a:r>
            <a:r>
              <a:rPr lang="ru-RU" altLang="ko-KR" sz="2800" b="1" dirty="0"/>
              <a:t>7,4</a:t>
            </a:r>
            <a:r>
              <a:rPr lang="en-US" altLang="ko-KR" sz="2800" b="1" dirty="0">
                <a:ea typeface="굴림" charset="-127"/>
              </a:rPr>
              <a:t> </a:t>
            </a:r>
            <a:r>
              <a:rPr lang="ru-RU" altLang="ko-KR" sz="2800" b="1" dirty="0"/>
              <a:t>+</a:t>
            </a:r>
            <a:r>
              <a:rPr lang="en-US" altLang="ko-KR" sz="2800" b="1" dirty="0">
                <a:ea typeface="굴림" charset="-127"/>
              </a:rPr>
              <a:t> </a:t>
            </a:r>
            <a:r>
              <a:rPr lang="ru-RU" altLang="ko-KR" sz="2800" b="1" dirty="0"/>
              <a:t>0,47</a:t>
            </a:r>
            <a:r>
              <a:rPr lang="en-US" altLang="ko-KR" sz="2800" b="1" dirty="0">
                <a:ea typeface="굴림" charset="-127"/>
              </a:rPr>
              <a:t> </a:t>
            </a:r>
            <a:r>
              <a:rPr lang="ru-RU" altLang="ko-KR" sz="2800" b="1" dirty="0"/>
              <a:t>-</a:t>
            </a:r>
            <a:r>
              <a:rPr lang="en-US" altLang="ko-KR" sz="2800" b="1" dirty="0">
                <a:ea typeface="굴림" charset="-127"/>
              </a:rPr>
              <a:t> </a:t>
            </a:r>
            <a:r>
              <a:rPr lang="ru-RU" altLang="ko-KR" sz="2800" b="1" dirty="0"/>
              <a:t>12,6</a:t>
            </a:r>
            <a:r>
              <a:rPr lang="en-US" altLang="ko-KR" sz="2800" b="1" dirty="0">
                <a:ea typeface="굴림" charset="-127"/>
              </a:rPr>
              <a:t> </a:t>
            </a:r>
            <a:r>
              <a:rPr lang="ru-RU" altLang="ko-KR" sz="3200" b="1" dirty="0"/>
              <a:t>= 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827584" y="2560548"/>
            <a:ext cx="55446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/>
              <a:t>-0,25</a:t>
            </a:r>
            <a:r>
              <a:rPr lang="en-US" sz="2800" b="1" dirty="0"/>
              <a:t> </a:t>
            </a:r>
            <a:r>
              <a:rPr lang="ru-RU" altLang="ko-KR" sz="1600" b="1" dirty="0"/>
              <a:t>•</a:t>
            </a:r>
            <a:r>
              <a:rPr lang="ru-RU" altLang="ko-KR" sz="1600" dirty="0"/>
              <a:t> </a:t>
            </a:r>
            <a:r>
              <a:rPr lang="en-US" altLang="ko-KR" sz="1600" dirty="0">
                <a:ea typeface="굴림" charset="-127"/>
              </a:rPr>
              <a:t> </a:t>
            </a:r>
            <a:r>
              <a:rPr lang="ru-RU" sz="2800" b="1" dirty="0"/>
              <a:t>35</a:t>
            </a:r>
            <a:r>
              <a:rPr lang="en-US" sz="2800" b="1" dirty="0"/>
              <a:t> </a:t>
            </a:r>
            <a:r>
              <a:rPr lang="ru-RU" altLang="ko-KR" sz="1600" b="1" dirty="0"/>
              <a:t>•</a:t>
            </a:r>
            <a:r>
              <a:rPr lang="en-US" altLang="ko-KR" sz="1600" b="1" dirty="0">
                <a:ea typeface="굴림" charset="-127"/>
              </a:rPr>
              <a:t> </a:t>
            </a:r>
            <a:r>
              <a:rPr lang="ru-RU" altLang="ko-KR" sz="1600" dirty="0"/>
              <a:t> </a:t>
            </a:r>
            <a:r>
              <a:rPr lang="ru-RU" sz="2800" b="1" dirty="0"/>
              <a:t>(-4) </a:t>
            </a:r>
            <a:r>
              <a:rPr lang="ru-RU" altLang="ko-KR" sz="1600" b="1" dirty="0"/>
              <a:t>•</a:t>
            </a:r>
            <a:r>
              <a:rPr lang="en-US" altLang="ko-KR" sz="1600" b="1" dirty="0">
                <a:ea typeface="굴림" charset="-127"/>
              </a:rPr>
              <a:t> </a:t>
            </a:r>
            <a:r>
              <a:rPr lang="ru-RU" altLang="ko-KR" sz="1600" dirty="0"/>
              <a:t> </a:t>
            </a:r>
            <a:r>
              <a:rPr lang="ru-RU" sz="2800" b="1" dirty="0"/>
              <a:t>(-0,2)</a:t>
            </a:r>
            <a:r>
              <a:rPr lang="en-US" sz="2800" b="1" dirty="0"/>
              <a:t> </a:t>
            </a:r>
            <a:r>
              <a:rPr lang="ru-RU" sz="3200" b="1" dirty="0"/>
              <a:t>=</a:t>
            </a: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2411760" y="4005263"/>
            <a:ext cx="432048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3200" b="1" dirty="0"/>
              <a:t>1,75</a:t>
            </a:r>
            <a:r>
              <a:rPr lang="en-US" sz="3200" b="1" dirty="0"/>
              <a:t> </a:t>
            </a:r>
            <a:r>
              <a:rPr lang="ru-RU" altLang="ko-KR" b="1" dirty="0"/>
              <a:t>•</a:t>
            </a:r>
            <a:r>
              <a:rPr lang="ru-RU" altLang="ko-KR" dirty="0"/>
              <a:t> </a:t>
            </a:r>
            <a:r>
              <a:rPr lang="en-US" altLang="ko-KR" dirty="0">
                <a:ea typeface="굴림" charset="-127"/>
              </a:rPr>
              <a:t> </a:t>
            </a:r>
            <a:r>
              <a:rPr lang="ru-RU" sz="3200" b="1" dirty="0"/>
              <a:t>96</a:t>
            </a:r>
            <a:r>
              <a:rPr lang="en-US" sz="3200" b="1" dirty="0"/>
              <a:t> </a:t>
            </a:r>
            <a:r>
              <a:rPr lang="ru-RU" sz="3200" b="1" dirty="0"/>
              <a:t>+</a:t>
            </a:r>
            <a:r>
              <a:rPr lang="en-US" sz="3200" b="1" dirty="0"/>
              <a:t> </a:t>
            </a:r>
            <a:r>
              <a:rPr lang="ru-RU" sz="3200" b="1" dirty="0"/>
              <a:t>4</a:t>
            </a:r>
            <a:r>
              <a:rPr lang="en-US" sz="3200" b="1" dirty="0"/>
              <a:t> </a:t>
            </a:r>
            <a:r>
              <a:rPr lang="ru-RU" altLang="ko-KR" b="1" dirty="0"/>
              <a:t>•</a:t>
            </a:r>
            <a:r>
              <a:rPr lang="ru-RU" altLang="ko-KR" dirty="0"/>
              <a:t> </a:t>
            </a:r>
            <a:r>
              <a:rPr lang="en-US" altLang="ko-KR" dirty="0">
                <a:ea typeface="굴림" charset="-127"/>
              </a:rPr>
              <a:t> </a:t>
            </a:r>
            <a:r>
              <a:rPr lang="ru-RU" sz="3200" b="1" dirty="0"/>
              <a:t>1,75</a:t>
            </a:r>
            <a:r>
              <a:rPr lang="en-US" sz="3200" b="1" dirty="0"/>
              <a:t> </a:t>
            </a:r>
            <a:r>
              <a:rPr lang="ru-RU" sz="3200" b="1" dirty="0"/>
              <a:t>=</a:t>
            </a:r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2339752" y="5370513"/>
            <a:ext cx="3744416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3200" b="1" dirty="0"/>
              <a:t>0,25</a:t>
            </a:r>
            <a:r>
              <a:rPr lang="en-US" sz="3200" b="1" dirty="0"/>
              <a:t> </a:t>
            </a:r>
            <a:r>
              <a:rPr lang="ru-RU" altLang="ko-KR" b="1" dirty="0"/>
              <a:t>•</a:t>
            </a:r>
            <a:r>
              <a:rPr lang="ru-RU" altLang="ko-KR" dirty="0"/>
              <a:t> </a:t>
            </a:r>
            <a:r>
              <a:rPr lang="en-US" altLang="ko-KR" dirty="0">
                <a:ea typeface="굴림" charset="-127"/>
              </a:rPr>
              <a:t> </a:t>
            </a:r>
            <a:r>
              <a:rPr lang="ru-RU" sz="3200" b="1" dirty="0"/>
              <a:t>(80</a:t>
            </a:r>
            <a:r>
              <a:rPr lang="en-US" sz="3200" b="1" dirty="0"/>
              <a:t> </a:t>
            </a:r>
            <a:r>
              <a:rPr lang="ru-RU" sz="3200" b="1" dirty="0"/>
              <a:t>+</a:t>
            </a:r>
            <a:r>
              <a:rPr lang="en-US" sz="3200" b="1" dirty="0"/>
              <a:t> </a:t>
            </a:r>
            <a:r>
              <a:rPr lang="ru-RU" sz="3200" b="1" dirty="0"/>
              <a:t>44)</a:t>
            </a:r>
            <a:r>
              <a:rPr lang="en-US" sz="3200" b="1" dirty="0"/>
              <a:t> </a:t>
            </a:r>
            <a:r>
              <a:rPr lang="ru-RU" sz="3200" b="1" dirty="0"/>
              <a:t>=</a:t>
            </a:r>
          </a:p>
        </p:txBody>
      </p:sp>
      <p:sp>
        <p:nvSpPr>
          <p:cNvPr id="13318" name="Rectangle 8"/>
          <p:cNvSpPr>
            <a:spLocks noChangeArrowheads="1"/>
          </p:cNvSpPr>
          <p:nvPr/>
        </p:nvSpPr>
        <p:spPr bwMode="auto">
          <a:xfrm>
            <a:off x="0" y="188913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УСТНЫЙ СЧЕТ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148263" y="1341438"/>
            <a:ext cx="7699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-19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012161" y="2565400"/>
            <a:ext cx="576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-7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6660232" y="4002088"/>
            <a:ext cx="9361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175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6084169" y="5373688"/>
            <a:ext cx="8640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31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/>
      <p:bldP spid="15370" grpId="0"/>
      <p:bldP spid="15371" grpId="0"/>
      <p:bldP spid="153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на дом</a:t>
            </a:r>
            <a:endParaRPr lang="ru-RU" dirty="0"/>
          </a:p>
        </p:txBody>
      </p:sp>
      <p:pic>
        <p:nvPicPr>
          <p:cNvPr id="4" name="Picture 4" descr="http://www.guiainfantil.com/images/blog/500/559/001_smal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844824"/>
            <a:ext cx="2857500" cy="40100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Устно  </a:t>
            </a:r>
            <a:endParaRPr lang="ru-RU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748883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Свойства действий над числами</a:t>
            </a:r>
            <a:endParaRPr lang="ru-RU" dirty="0"/>
          </a:p>
        </p:txBody>
      </p:sp>
      <p:pic>
        <p:nvPicPr>
          <p:cNvPr id="1026" name="Picture 2" descr="C:\Users\Х\Desktop\сканирование\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7200800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по учебнику</a:t>
            </a:r>
            <a:endParaRPr lang="ru-RU" dirty="0"/>
          </a:p>
        </p:txBody>
      </p:sp>
      <p:pic>
        <p:nvPicPr>
          <p:cNvPr id="3074" name="Picture 2" descr="C:\Users\Х\Desktop\oblojka - копи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60648"/>
            <a:ext cx="1312028" cy="198262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08920"/>
            <a:ext cx="7597351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188913"/>
            <a:ext cx="90757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ПЕРЕМЕСТИТЕЛЬНОЕ СВОЙСТВО СЛОЖЕНИЯ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755650" y="2420938"/>
            <a:ext cx="7561263" cy="148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a+b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=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b+a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80"/>
              </a:solidFill>
              <a:latin typeface="Arial"/>
              <a:cs typeface="Arial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68313" y="4652963"/>
            <a:ext cx="8047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altLang="ko-KR" sz="2400" b="1" i="1">
                <a:solidFill>
                  <a:srgbClr val="FF0000"/>
                </a:solidFill>
              </a:rPr>
              <a:t>От перестановки слагаемых сумма не меняется.</a:t>
            </a:r>
            <a:r>
              <a:rPr lang="ru-RU" altLang="ko-KR" sz="2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0" y="188913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ПЕРЕМЕСТИТЕЛЬНОЕ СВОЙСТВО УМНОЖЕНИЯ</a:t>
            </a:r>
          </a:p>
        </p:txBody>
      </p:sp>
      <p:sp>
        <p:nvSpPr>
          <p:cNvPr id="10244" name="WordArt 5"/>
          <p:cNvSpPr>
            <a:spLocks noChangeArrowheads="1" noChangeShapeType="1" noTextEdit="1"/>
          </p:cNvSpPr>
          <p:nvPr/>
        </p:nvSpPr>
        <p:spPr bwMode="auto">
          <a:xfrm>
            <a:off x="755650" y="2420938"/>
            <a:ext cx="7561263" cy="148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a•b=b•a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80"/>
              </a:solidFill>
              <a:latin typeface="Arial"/>
              <a:cs typeface="Arial"/>
            </a:endParaRP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971550" y="4365625"/>
            <a:ext cx="7056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ko-KR" sz="2400" b="1" i="1">
                <a:solidFill>
                  <a:srgbClr val="FF0000"/>
                </a:solidFill>
              </a:rPr>
              <a:t>От перестановки множителей произведение не меняется.</a:t>
            </a:r>
            <a:r>
              <a:rPr lang="ru-RU" altLang="ko-KR" sz="2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СОЧЕТАТЕЛЬНОЕ СВОЙСТВО СЛОЖЕНИЯ</a:t>
            </a: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323850" y="2420938"/>
            <a:ext cx="8496300" cy="148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(a+b)+c=a+(b+c)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80"/>
              </a:solidFill>
              <a:latin typeface="Arial"/>
              <a:cs typeface="Arial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95288" y="4292600"/>
            <a:ext cx="83518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ko-KR" sz="2400" b="1" i="1">
                <a:solidFill>
                  <a:srgbClr val="FF0000"/>
                </a:solidFill>
              </a:rPr>
              <a:t>Чтобы к сумме двух чисел прибавить третье число можно к первому числу прибавить сумму второго и третьего числа.</a:t>
            </a:r>
            <a:r>
              <a:rPr lang="ru-RU" altLang="ko-KR" sz="2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26035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СОЧЕТАТЕЛЬНОЕ СВОЙСТВО УМНОЖЕНИЯ</a:t>
            </a: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323850" y="2420938"/>
            <a:ext cx="8496300" cy="148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(a•b)•c=a•(b•c)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80"/>
              </a:solidFill>
              <a:latin typeface="Arial"/>
              <a:cs typeface="Arial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95288" y="4252913"/>
            <a:ext cx="84248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ko-KR" sz="2400" b="1" i="1">
                <a:solidFill>
                  <a:srgbClr val="FF0000"/>
                </a:solidFill>
              </a:rPr>
              <a:t>Чтобы умножить число на произведение двух чисел, можно сначала умножить его на первый множитель, а потом полученное произведение умножить на второй множитель.</a:t>
            </a:r>
            <a:r>
              <a:rPr lang="ru-RU" altLang="ko-KR" sz="2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4213" y="188913"/>
            <a:ext cx="79914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РАСПРЕДЕЛИТЕЛЬНОЕ СВОЙСТВО УМНОЖЕНИЯ ОТНОСИТЕЛЬНО СЛОЖЕНИЯ</a:t>
            </a: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323850" y="2420938"/>
            <a:ext cx="8496300" cy="148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(a+b)•c=a•c+b•c</a:t>
            </a:r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80"/>
              </a:solidFill>
              <a:latin typeface="Arial"/>
              <a:cs typeface="Arial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68313" y="4329113"/>
            <a:ext cx="82073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ko-KR" sz="2400" b="1" i="1">
                <a:solidFill>
                  <a:srgbClr val="FF0000"/>
                </a:solidFill>
              </a:rPr>
              <a:t>Чтобы умножить сумму на число, можно умножить на это число каждое слагаемое и сложить полученные результаты.</a:t>
            </a:r>
            <a:r>
              <a:rPr lang="ru-RU" altLang="ko-KR" sz="2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292</TotalTime>
  <Words>177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Слайд 1</vt:lpstr>
      <vt:lpstr>                Устно  </vt:lpstr>
      <vt:lpstr>Свойства действий над числами</vt:lpstr>
      <vt:lpstr>Работа по учебнику</vt:lpstr>
      <vt:lpstr>Слайд 5</vt:lpstr>
      <vt:lpstr>Слайд 6</vt:lpstr>
      <vt:lpstr>Слайд 7</vt:lpstr>
      <vt:lpstr>Слайд 8</vt:lpstr>
      <vt:lpstr>Слайд 9</vt:lpstr>
      <vt:lpstr>Слайд 10</vt:lpstr>
      <vt:lpstr>Задание на дом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Х</cp:lastModifiedBy>
  <cp:revision>45</cp:revision>
  <dcterms:created xsi:type="dcterms:W3CDTF">2012-09-09T15:32:43Z</dcterms:created>
  <dcterms:modified xsi:type="dcterms:W3CDTF">2015-09-15T10:23:45Z</dcterms:modified>
</cp:coreProperties>
</file>