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73" r:id="rId6"/>
    <p:sldId id="278" r:id="rId7"/>
    <p:sldId id="275" r:id="rId8"/>
    <p:sldId id="281" r:id="rId9"/>
    <p:sldId id="276" r:id="rId10"/>
    <p:sldId id="277" r:id="rId11"/>
    <p:sldId id="279" r:id="rId12"/>
    <p:sldId id="28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620EA-B01D-40C1-927A-AEFFC9AF43AF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0EAC-15CD-44B7-B756-C7BBC7E98B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C31AF-7B5B-4087-ACE0-D08A4175BC5A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27B56-760C-46E8-A25C-345BB3A30973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0A4A3-5531-412F-A877-4C75BBBAEF4C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9BDED-1514-4FA3-860E-9245463E2508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72767-464E-4026-AE4D-9BDD5F6DD6CB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96D71-7B92-4A32-B024-379BBB00749E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4272D-1728-4D42-B79B-61D08077507D}" type="datetime1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A0466-1918-408A-8F7F-541BA14E9DFB}" type="datetime1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9AB148-A246-45AE-9DAE-DEEF560954C9}" type="datetime1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5BBBBC-080F-4D7A-8F32-372FA7F80FCF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2E171-BAE8-4F0F-8358-1AF1247DF563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242ED04-20F9-441C-AEFB-B8CE4D602614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Попкова Т.В. -2012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an72.ucoz.ru/imges/domik7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an72.ucoz.ru/imges/domik7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1806"/>
            <a:ext cx="6715172" cy="6446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714356"/>
            <a:ext cx="6072230" cy="1857388"/>
          </a:xfr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000" b="1" dirty="0" smtClean="0">
                <a:solidFill>
                  <a:srgbClr val="002060"/>
                </a:solidFill>
                <a:latin typeface="Garamond" pitchFamily="18" charset="0"/>
              </a:rPr>
              <a:t>ГЛАГОЛ</a:t>
            </a:r>
            <a:endParaRPr lang="ru-RU" sz="8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88640"/>
            <a:ext cx="264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</a:t>
            </a:r>
            <a:r>
              <a:rPr lang="ru-RU" dirty="0" err="1" smtClean="0"/>
              <a:t>Алешковская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5373216"/>
            <a:ext cx="287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выполнила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Попкова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214290"/>
            <a:ext cx="8229600" cy="15001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Проверьте себя: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571612"/>
            <a:ext cx="8229600" cy="321471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поёт ( ед.ч.) – </a:t>
            </a: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поют (мн.ч.)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звенит (ед.ч.) – </a:t>
            </a: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звенят (мн. ч.)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запел (ед. ч.) – </a:t>
            </a: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запели (мн. ч.)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рисуют (мн.ч.) – </a:t>
            </a: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рисует (ед. ч.)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морозят (мн.ч.) – </a:t>
            </a: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морозит (ед.ч.)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6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0"/>
            <a:ext cx="2285984" cy="2194418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72074"/>
            <a:ext cx="3571900" cy="147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0" y="1285860"/>
            <a:ext cx="3714744" cy="1643074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СУЩЕСТВИТЕЛЬН0Е</a:t>
            </a:r>
            <a:endParaRPr lang="ru-RU" sz="2000" b="1" dirty="0"/>
          </a:p>
        </p:txBody>
      </p:sp>
      <p:sp>
        <p:nvSpPr>
          <p:cNvPr id="4" name="Облако 3"/>
          <p:cNvSpPr/>
          <p:nvPr/>
        </p:nvSpPr>
        <p:spPr>
          <a:xfrm>
            <a:off x="5929258" y="1214422"/>
            <a:ext cx="3214742" cy="157163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ГЛАГОЛ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121442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собака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207167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лает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392906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солнце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492919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почки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3306" y="44291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снег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25003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сосульки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164305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воробей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528638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греет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342900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набухают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571501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оседает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292893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чирикает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61436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блестят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0.04325 L -0.32274 0.25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7 0.04371 L -0.33056 0.274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32932E-6 L 0.27552 0.083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961E-6 L -0.2915 0.202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3645E-6 L 0.2835 0.034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4524E-6 L 0.25989 0.0524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20907E-6 L -0.28369 0.067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9537E-6 L -0.31493 0.0679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832E-6 L -0.31493 0.08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32192E-6 L 0.27569 -0.1364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3164E-6 L 0.27552 -0.1022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3728E-6 L 0.29896 -0.0455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Самостоятельная работа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143116"/>
            <a:ext cx="70009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Стр. 33 упр.50</a:t>
            </a:r>
          </a:p>
          <a:p>
            <a:endParaRPr lang="ru-RU" b="1" dirty="0" smtClean="0">
              <a:latin typeface="Georgia" pitchFamily="18" charset="0"/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Образец:</a:t>
            </a:r>
          </a:p>
          <a:p>
            <a:endParaRPr lang="ru-RU" sz="2400" b="1" dirty="0" smtClean="0"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             ед.ч.                      ед.ч.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Собака    лает.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786058"/>
            <a:ext cx="3714744" cy="356594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В Стране Слов мы встретили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050" name="Picture 2" descr="C:\Documents and Settings\Администратор\Мои документы\Мои рисунки\eb40428c54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3214686"/>
            <a:ext cx="814390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Картинка 10 из 11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357298"/>
            <a:ext cx="2143108" cy="2057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714488"/>
            <a:ext cx="47863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ЧАСТь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РЕЧИ:</a:t>
            </a:r>
          </a:p>
          <a:p>
            <a:pPr marL="514350" indent="-514350"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глагол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делает?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414338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 предметов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457200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Изменяется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числам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052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894" y="1357298"/>
            <a:ext cx="3572106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928802"/>
            <a:ext cx="607222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Для следующего путешествия необходимо быстро находить глаголы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929066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ramond" pitchFamily="18" charset="0"/>
              </a:rPr>
              <a:t>ПОТРЕНИРУЙТЕСЬ, выполнив в </a:t>
            </a:r>
          </a:p>
          <a:p>
            <a:pPr algn="ctr"/>
            <a:r>
              <a:rPr lang="ru-RU" sz="3600" b="1" dirty="0" smtClean="0">
                <a:latin typeface="Garamond" pitchFamily="18" charset="0"/>
              </a:rPr>
              <a:t>р.т. стр. 72 упр.4, 5</a:t>
            </a:r>
            <a:endParaRPr lang="ru-RU" sz="3600" b="1" dirty="0">
              <a:latin typeface="Garamond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Путешествие в Страну Слов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050" name="Picture 2" descr="C:\Documents and Settings\Администратор\Мои документы\Мои рисунки\eb40428c54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571900" cy="147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Картинка 10 из 11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778" y="2126219"/>
            <a:ext cx="4929222" cy="47317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214686"/>
            <a:ext cx="47863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СЛОВА –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это разные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ЧАСТИ РЕЧИ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Garamond" pitchFamily="18" charset="0"/>
              </a:rPr>
              <a:t>Найди и выпиши слова, называющие действия предмета и получи билет на поезд. </a:t>
            </a:r>
            <a:endParaRPr lang="ru-RU" sz="32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857488" y="2571744"/>
            <a:ext cx="6143668" cy="40719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В понедельник я стирала,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Пол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во вторник подметала.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 среду я пекла калач,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Весь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четверг искала мяч.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Чашки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 в пятницу помыла,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в субботу торт купила.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Всех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 подружек в воскресенье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Позвала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на день рожденья.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8" name="Picture 2" descr="C:\Documents and Settings\Администратор\Мои документы\Мои рисунки\eb40428c54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571900" cy="147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286512" y="3286124"/>
            <a:ext cx="14287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43636" y="3714752"/>
            <a:ext cx="200026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14876" y="4143380"/>
            <a:ext cx="114300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429256" y="4572008"/>
            <a:ext cx="14287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29388" y="5000636"/>
            <a:ext cx="14287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43636" y="5500702"/>
            <a:ext cx="14287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00364" y="6357958"/>
            <a:ext cx="14287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720" y="3929066"/>
            <a:ext cx="2385140" cy="1077218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БИЛЕТ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Цена 7 руб.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-0.00694 L 0.38368 -0.339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Что вы знаете про эти слова?</a:t>
            </a:r>
            <a:endParaRPr lang="ru-RU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2" cstate="print"/>
          <a:srcRect t="11382" b="9122"/>
          <a:stretch>
            <a:fillRect/>
          </a:stretch>
        </p:blipFill>
        <p:spPr bwMode="auto">
          <a:xfrm>
            <a:off x="0" y="1285860"/>
            <a:ext cx="914400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57174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делает?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42900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ramond" pitchFamily="18" charset="0"/>
              </a:rPr>
              <a:t>Действия предметов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2643182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?  ?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6143644"/>
            <a:ext cx="54292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Загляните в учебник на стр. 30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Что узнали?</a:t>
            </a:r>
            <a:endParaRPr lang="ru-RU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2" cstate="print"/>
          <a:srcRect t="11382" b="9122"/>
          <a:stretch>
            <a:fillRect/>
          </a:stretch>
        </p:blipFill>
        <p:spPr bwMode="auto">
          <a:xfrm>
            <a:off x="0" y="1285860"/>
            <a:ext cx="914400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57174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делает?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42900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ramond" pitchFamily="18" charset="0"/>
              </a:rPr>
              <a:t>Действия предметов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3286124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?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208589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Глагол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Найдите глаголы:</a:t>
            </a:r>
            <a:endParaRPr lang="ru-RU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2" cstate="print"/>
          <a:srcRect t="11382" b="9122"/>
          <a:stretch>
            <a:fillRect/>
          </a:stretch>
        </p:blipFill>
        <p:spPr bwMode="auto">
          <a:xfrm>
            <a:off x="0" y="1285860"/>
            <a:ext cx="9144000" cy="59293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2285992"/>
            <a:ext cx="208589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Глагол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250030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дружить улыбаться</a:t>
            </a:r>
          </a:p>
          <a:p>
            <a:r>
              <a:rPr lang="ru-RU" dirty="0" smtClean="0"/>
              <a:t>танцевать</a:t>
            </a:r>
          </a:p>
          <a:p>
            <a:r>
              <a:rPr lang="ru-RU" dirty="0" smtClean="0"/>
              <a:t>играть</a:t>
            </a:r>
          </a:p>
          <a:p>
            <a:r>
              <a:rPr lang="ru-RU" dirty="0" smtClean="0"/>
              <a:t>море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3357562"/>
            <a:ext cx="1285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гладить</a:t>
            </a:r>
          </a:p>
          <a:p>
            <a:r>
              <a:rPr lang="ru-RU" dirty="0" smtClean="0"/>
              <a:t>помнить</a:t>
            </a:r>
          </a:p>
          <a:p>
            <a:r>
              <a:rPr lang="ru-RU" dirty="0" smtClean="0"/>
              <a:t>сочинять</a:t>
            </a:r>
          </a:p>
          <a:p>
            <a:r>
              <a:rPr lang="ru-RU" dirty="0" smtClean="0"/>
              <a:t>сочинение</a:t>
            </a:r>
          </a:p>
          <a:p>
            <a:r>
              <a:rPr lang="ru-RU" dirty="0" smtClean="0"/>
              <a:t>помощник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2571744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дружить улыбаться</a:t>
            </a:r>
          </a:p>
          <a:p>
            <a:r>
              <a:rPr lang="ru-RU" b="1" dirty="0" smtClean="0"/>
              <a:t>танцевать</a:t>
            </a:r>
          </a:p>
          <a:p>
            <a:r>
              <a:rPr lang="ru-RU" b="1" dirty="0" smtClean="0"/>
              <a:t>играть</a:t>
            </a:r>
          </a:p>
          <a:p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3357562"/>
            <a:ext cx="1285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гладить</a:t>
            </a:r>
          </a:p>
          <a:p>
            <a:r>
              <a:rPr lang="ru-RU" b="1" dirty="0" smtClean="0"/>
              <a:t>помнить</a:t>
            </a:r>
          </a:p>
          <a:p>
            <a:r>
              <a:rPr lang="ru-RU" b="1" dirty="0" smtClean="0"/>
              <a:t>сочинять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214290"/>
            <a:ext cx="8229600" cy="15001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Найдите глаголы.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Чем  они  различаются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? Как вы догадались?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785926"/>
            <a:ext cx="8229600" cy="128588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Птичка прилетела. Птички прилетели.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571876"/>
            <a:ext cx="3357586" cy="1857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  прилетела   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err="1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п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рилетели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-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43240" y="3571876"/>
            <a:ext cx="2214578" cy="10715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ед.ч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мн.ч.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6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786058"/>
            <a:ext cx="3714744" cy="3565949"/>
          </a:xfrm>
          <a:prstGeom prst="rect">
            <a:avLst/>
          </a:prstGeom>
          <a:noFill/>
        </p:spPr>
      </p:pic>
      <p:pic>
        <p:nvPicPr>
          <p:cNvPr id="7" name="Рисунок 6" descr="9b5ae8e5c6dfbaf1a66dde33fbcf085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786322"/>
            <a:ext cx="1590675" cy="1000125"/>
          </a:xfrm>
          <a:prstGeom prst="rect">
            <a:avLst/>
          </a:prstGeom>
        </p:spPr>
      </p:pic>
      <p:pic>
        <p:nvPicPr>
          <p:cNvPr id="9" name="Рисунок 8" descr="photo35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3000372"/>
            <a:ext cx="1333500" cy="952500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Что узнали?</a:t>
            </a:r>
            <a:endParaRPr lang="ru-RU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2" cstate="print"/>
          <a:srcRect t="11382" b="9122"/>
          <a:stretch>
            <a:fillRect/>
          </a:stretch>
        </p:blipFill>
        <p:spPr bwMode="auto">
          <a:xfrm>
            <a:off x="0" y="1285860"/>
            <a:ext cx="914400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57174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делает?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42900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ramond" pitchFamily="18" charset="0"/>
              </a:rPr>
              <a:t>Действия предметов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286256"/>
            <a:ext cx="20717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  Изменяются по числам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285992"/>
            <a:ext cx="208589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Глагол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214290"/>
            <a:ext cx="8229600" cy="15001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Измени</a:t>
            </a:r>
            <a:r>
              <a:rPr lang="ru-RU" sz="4000" b="1" baseline="0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те</a:t>
            </a: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rPr>
              <a:t> глаголы по числам: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571612"/>
            <a:ext cx="8229600" cy="321471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поёт ( ед.ч.) – поют (мн.ч.)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звенит (        ) - 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запел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рисуют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морозят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6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786058"/>
            <a:ext cx="3714744" cy="3565949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857760"/>
            <a:ext cx="3571900" cy="147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.яз.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ин.яз. 1</Template>
  <TotalTime>212</TotalTime>
  <Words>421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ин.яз. 1</vt:lpstr>
      <vt:lpstr>ГЛАГОЛ</vt:lpstr>
      <vt:lpstr>Путешествие в Страну Слов</vt:lpstr>
      <vt:lpstr>Найди и выпиши слова, называющие действия предмета и получи билет на поезд. </vt:lpstr>
      <vt:lpstr>Что вы знаете про эти слова?</vt:lpstr>
      <vt:lpstr>Что узнали?</vt:lpstr>
      <vt:lpstr>Найдите глаголы:</vt:lpstr>
      <vt:lpstr>Слайд 7</vt:lpstr>
      <vt:lpstr>Что узнали?</vt:lpstr>
      <vt:lpstr>Слайд 9</vt:lpstr>
      <vt:lpstr>Слайд 10</vt:lpstr>
      <vt:lpstr>ФИЗКУЛЬТМИНУТКА</vt:lpstr>
      <vt:lpstr>Самостоятельная работа</vt:lpstr>
      <vt:lpstr>В Стране Слов мы встретили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</dc:title>
  <dc:creator>Customer</dc:creator>
  <cp:lastModifiedBy>Татьяна</cp:lastModifiedBy>
  <cp:revision>30</cp:revision>
  <dcterms:created xsi:type="dcterms:W3CDTF">2011-01-09T15:37:53Z</dcterms:created>
  <dcterms:modified xsi:type="dcterms:W3CDTF">2014-12-06T16:20:48Z</dcterms:modified>
</cp:coreProperties>
</file>