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C80C-0892-4D4B-8EBF-47985E615A68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3BE3-9F17-4EF7-B7DE-201F00DC3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000" b="1" i="1" dirty="0" smtClean="0">
                <a:solidFill>
                  <a:srgbClr val="C00000"/>
                </a:solidFill>
              </a:rPr>
              <a:t>                      Этапы проведения проекта: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> </a:t>
            </a:r>
            <a:r>
              <a:rPr lang="ru-RU" sz="2400" b="1" dirty="0" smtClean="0"/>
              <a:t>1.  </a:t>
            </a:r>
            <a:r>
              <a:rPr lang="ru-RU" sz="2400" dirty="0" smtClean="0"/>
              <a:t>Подготовительная работа (беседы с детьми для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выявления уровня осведомленности о В.О.войне, беседы с родителями на тему, что они рассказывают детям о В.О. войне;  подготовка воспитателями  методического,  дидактического, иллюстративного, информационного,  музыкального и литературного материала).</a:t>
            </a:r>
            <a:br>
              <a:rPr lang="ru-RU" sz="2400" dirty="0" smtClean="0"/>
            </a:br>
            <a:r>
              <a:rPr lang="ru-RU" sz="2400" b="1" dirty="0" smtClean="0"/>
              <a:t>2.  </a:t>
            </a:r>
            <a:r>
              <a:rPr lang="ru-RU" sz="2400" dirty="0" smtClean="0"/>
              <a:t>Непосредственно проведение мероприятий в рамках проектной деятельности.</a:t>
            </a:r>
            <a:br>
              <a:rPr lang="ru-RU" sz="2400" dirty="0" smtClean="0"/>
            </a:br>
            <a:r>
              <a:rPr lang="ru-RU" sz="2400" b="1" dirty="0" smtClean="0"/>
              <a:t>3.  </a:t>
            </a:r>
            <a:r>
              <a:rPr lang="ru-RU" sz="2400" dirty="0" smtClean="0"/>
              <a:t>Завершающий этап (проведение  литературно </a:t>
            </a:r>
            <a:r>
              <a:rPr lang="ru-RU" sz="2400" dirty="0"/>
              <a:t>– </a:t>
            </a:r>
            <a:r>
              <a:rPr lang="ru-RU" sz="2400" dirty="0" smtClean="0"/>
              <a:t>музыкальной композиции </a:t>
            </a:r>
            <a:r>
              <a:rPr lang="ru-RU" sz="2400" dirty="0"/>
              <a:t>«День Победы</a:t>
            </a:r>
            <a:r>
              <a:rPr lang="ru-RU" sz="2400" dirty="0" smtClean="0"/>
              <a:t>!», возложение цветов к памятнику павших воинов в В.О.войне, проведение презентации выставки </a:t>
            </a:r>
            <a:r>
              <a:rPr lang="ru-RU" sz="2400" dirty="0"/>
              <a:t>«Священная война» </a:t>
            </a:r>
            <a:r>
              <a:rPr lang="ru-RU" sz="2400" dirty="0" smtClean="0"/>
              <a:t>, подведение итогов проекта с  воспитателями детского сада и родителями, приглашенным на педагогический совет).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2852936"/>
            <a:ext cx="3923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000" b="1" i="1" dirty="0" smtClean="0">
                <a:solidFill>
                  <a:srgbClr val="C00000"/>
                </a:solidFill>
              </a:rPr>
              <a:t>Интеграция с образовательными областями.</a:t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i="1" dirty="0" smtClean="0">
                <a:solidFill>
                  <a:srgbClr val="C00000"/>
                </a:solidFill>
              </a:rPr>
              <a:t>        </a:t>
            </a:r>
            <a:r>
              <a:rPr lang="ru-RU" sz="2300" b="1" u="sng" dirty="0" smtClean="0"/>
              <a:t>Познание </a:t>
            </a:r>
            <a:r>
              <a:rPr lang="ru-RU" sz="2300" b="1" u="sng" dirty="0"/>
              <a:t>(формирование целостной картины мира</a:t>
            </a:r>
            <a:r>
              <a:rPr lang="ru-RU" sz="2300" b="1" u="sng" dirty="0" smtClean="0"/>
              <a:t>).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200" b="1" dirty="0" smtClean="0"/>
              <a:t>1</a:t>
            </a:r>
            <a:r>
              <a:rPr lang="ru-RU" sz="2200" b="1" dirty="0"/>
              <a:t>. </a:t>
            </a:r>
            <a:r>
              <a:rPr lang="ru-RU" sz="2400" dirty="0" smtClean="0"/>
              <a:t>Беседа </a:t>
            </a:r>
            <a:r>
              <a:rPr lang="ru-RU" sz="2400" dirty="0"/>
              <a:t>«Великая Отечественная война» (с </a:t>
            </a:r>
            <a:r>
              <a:rPr lang="ru-RU" sz="2400" dirty="0" smtClean="0"/>
              <a:t>показом</a:t>
            </a:r>
            <a:br>
              <a:rPr lang="ru-RU" sz="2400" dirty="0" smtClean="0"/>
            </a:br>
            <a:r>
              <a:rPr lang="ru-RU" sz="2400" dirty="0" smtClean="0"/>
              <a:t>    презентации).</a:t>
            </a:r>
            <a:br>
              <a:rPr lang="ru-RU" sz="2400" dirty="0" smtClean="0"/>
            </a:br>
            <a:r>
              <a:rPr lang="ru-RU" sz="2400" b="1" dirty="0" smtClean="0"/>
              <a:t>2. </a:t>
            </a:r>
            <a:r>
              <a:rPr lang="ru-RU" sz="2400" dirty="0" smtClean="0"/>
              <a:t>Беседа </a:t>
            </a:r>
            <a:r>
              <a:rPr lang="ru-RU" sz="2400" dirty="0"/>
              <a:t>«Дети и война» </a:t>
            </a:r>
            <a:r>
              <a:rPr lang="ru-RU" sz="2400" dirty="0" smtClean="0"/>
              <a:t>(с показом презентации)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3. </a:t>
            </a:r>
            <a:r>
              <a:rPr lang="ru-RU" sz="2400" dirty="0"/>
              <a:t>Беседа «Шумел сурово брянский лес» (с </a:t>
            </a:r>
            <a:r>
              <a:rPr lang="ru-RU" sz="2400" dirty="0" smtClean="0"/>
              <a:t>показом </a:t>
            </a:r>
            <a:br>
              <a:rPr lang="ru-RU" sz="2400" dirty="0" smtClean="0"/>
            </a:br>
            <a:r>
              <a:rPr lang="ru-RU" sz="2400" dirty="0" smtClean="0"/>
              <a:t>    презентации).</a:t>
            </a:r>
            <a:br>
              <a:rPr lang="ru-RU" sz="2400" dirty="0" smtClean="0"/>
            </a:br>
            <a:r>
              <a:rPr lang="ru-RU" sz="2400" b="1" dirty="0" smtClean="0"/>
              <a:t>4. </a:t>
            </a:r>
            <a:r>
              <a:rPr lang="ru-RU" sz="2400" dirty="0" smtClean="0"/>
              <a:t>Беседа</a:t>
            </a:r>
            <a:r>
              <a:rPr lang="ru-RU" sz="2400" dirty="0"/>
              <a:t>. «Наша армия. День победы</a:t>
            </a:r>
            <a:r>
              <a:rPr lang="ru-RU" sz="2400" dirty="0" smtClean="0"/>
              <a:t>». </a:t>
            </a:r>
            <a:br>
              <a:rPr lang="ru-RU" sz="2400" dirty="0" smtClean="0"/>
            </a:br>
            <a:r>
              <a:rPr lang="ru-RU" sz="2400" b="1" dirty="0" smtClean="0"/>
              <a:t>5. </a:t>
            </a:r>
            <a:r>
              <a:rPr lang="ru-RU" sz="2400" dirty="0" smtClean="0"/>
              <a:t>Просмотр мультфильмов о войне.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000" b="1" i="1" dirty="0" smtClean="0">
                <a:solidFill>
                  <a:srgbClr val="C00000"/>
                </a:solidFill>
              </a:rPr>
              <a:t/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</a:rPr>
              <a:t>                    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861048"/>
            <a:ext cx="3456384" cy="24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4452681"/>
            <a:ext cx="2736304" cy="21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b="1" dirty="0"/>
              <a:t> </a:t>
            </a:r>
            <a:r>
              <a:rPr lang="ru-RU" sz="2300" b="1" dirty="0" smtClean="0"/>
              <a:t>                                   </a:t>
            </a:r>
            <a:r>
              <a:rPr lang="ru-RU" sz="2300" b="1" u="sng" dirty="0" smtClean="0"/>
              <a:t>Художественное </a:t>
            </a:r>
            <a:r>
              <a:rPr lang="ru-RU" sz="2300" b="1" u="sng" dirty="0"/>
              <a:t>творчество.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b="1" dirty="0" smtClean="0"/>
              <a:t>1. </a:t>
            </a:r>
            <a:r>
              <a:rPr lang="ru-RU" sz="2400" dirty="0" smtClean="0"/>
              <a:t>Лепка: «</a:t>
            </a:r>
            <a:r>
              <a:rPr lang="ru-RU" sz="2400" dirty="0"/>
              <a:t>Военная техника» 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dirty="0" smtClean="0"/>
              <a:t>2. </a:t>
            </a:r>
            <a:r>
              <a:rPr lang="ru-RU" sz="2400" dirty="0" smtClean="0"/>
              <a:t>Рисование </a:t>
            </a:r>
            <a:r>
              <a:rPr lang="ru-RU" sz="2400" dirty="0"/>
              <a:t>по замыслу: «Праздничный </a:t>
            </a:r>
            <a:r>
              <a:rPr lang="ru-RU" sz="2400" dirty="0" smtClean="0"/>
              <a:t>город»,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/>
              <a:t>раскраски «Священная война» </a:t>
            </a:r>
            <a:r>
              <a:rPr lang="ru-RU" sz="2400" dirty="0" smtClean="0"/>
              <a:t>(свобод. деятельность).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3. </a:t>
            </a:r>
            <a:r>
              <a:rPr lang="ru-RU" sz="2400" dirty="0" smtClean="0"/>
              <a:t>Аппликация</a:t>
            </a:r>
            <a:r>
              <a:rPr lang="ru-RU" sz="2400" dirty="0"/>
              <a:t>: «Георгиевская </a:t>
            </a:r>
            <a:r>
              <a:rPr lang="ru-RU" sz="2400" dirty="0" smtClean="0"/>
              <a:t>лента. Тепло наших рук.»,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</a:t>
            </a:r>
            <a:r>
              <a:rPr lang="ru-RU" sz="2400" dirty="0"/>
              <a:t>«9 </a:t>
            </a:r>
            <a:r>
              <a:rPr lang="ru-RU" sz="2400" dirty="0" smtClean="0"/>
              <a:t>мая. От сердца к сердцу» (свобод. </a:t>
            </a:r>
            <a:br>
              <a:rPr lang="ru-RU" sz="2400" dirty="0" smtClean="0"/>
            </a:br>
            <a:r>
              <a:rPr lang="ru-RU" sz="2400" dirty="0" smtClean="0"/>
              <a:t>                                деятельность),</a:t>
            </a:r>
            <a:br>
              <a:rPr lang="ru-RU" sz="2400" dirty="0" smtClean="0"/>
            </a:br>
            <a:r>
              <a:rPr lang="ru-RU" sz="2400" dirty="0" smtClean="0"/>
              <a:t>                             </a:t>
            </a:r>
            <a:r>
              <a:rPr lang="ru-RU" sz="2400" dirty="0"/>
              <a:t>«Открытка для </a:t>
            </a:r>
            <a:r>
              <a:rPr lang="ru-RU" sz="2400" dirty="0" smtClean="0"/>
              <a:t>ветерана. Голубь мира» 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4. </a:t>
            </a:r>
            <a:r>
              <a:rPr lang="ru-RU" sz="2400" dirty="0" smtClean="0"/>
              <a:t>Выставка </a:t>
            </a:r>
            <a:r>
              <a:rPr lang="ru-RU" sz="2400" dirty="0"/>
              <a:t>рисунков «Священная война» 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000" b="1" i="1" dirty="0" smtClean="0">
                <a:solidFill>
                  <a:srgbClr val="C00000"/>
                </a:solidFill>
              </a:rPr>
              <a:t/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</a:rPr>
              <a:t>                    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509120"/>
            <a:ext cx="26642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4725144"/>
            <a:ext cx="26828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3717032"/>
            <a:ext cx="1440160" cy="21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3356992"/>
            <a:ext cx="28606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000" b="1" i="1" dirty="0" smtClean="0">
                <a:solidFill>
                  <a:srgbClr val="C00000"/>
                </a:solidFill>
              </a:rPr>
              <a:t/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3000" b="1" i="1" dirty="0">
                <a:solidFill>
                  <a:srgbClr val="C00000"/>
                </a:solidFill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</a:rPr>
              <a:t>                    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88640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3861048"/>
            <a:ext cx="3971280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836712"/>
            <a:ext cx="31791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42900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1844824"/>
            <a:ext cx="1872208" cy="27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300" b="1" u="sng" dirty="0" smtClean="0"/>
              <a:t>Труд.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Конструирование. Совместная </a:t>
            </a:r>
            <a:r>
              <a:rPr lang="ru-RU" sz="2400" dirty="0"/>
              <a:t>работа «Гвоздики для победителей» 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000" b="1" i="1" dirty="0" smtClean="0">
                <a:solidFill>
                  <a:srgbClr val="C00000"/>
                </a:solidFill>
              </a:rPr>
              <a:t/>
            </a:r>
            <a:br>
              <a:rPr lang="ru-RU" sz="3000" b="1" i="1" dirty="0" smtClean="0">
                <a:solidFill>
                  <a:srgbClr val="C00000"/>
                </a:solidFill>
              </a:rPr>
            </a:br>
            <a:r>
              <a:rPr lang="ru-RU" sz="2300" b="1" i="1" dirty="0" smtClean="0">
                <a:solidFill>
                  <a:srgbClr val="C00000"/>
                </a:solidFill>
              </a:rPr>
              <a:t>   </a:t>
            </a:r>
            <a:r>
              <a:rPr lang="ru-RU" sz="2300" b="1" u="sng" dirty="0" smtClean="0"/>
              <a:t>Музыка.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/>
              <a:t>Литературно – музыкальная композиция «День Победы!» 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700" b="1" i="1" dirty="0" smtClean="0">
                <a:solidFill>
                  <a:srgbClr val="C00000"/>
                </a:solidFill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772817"/>
            <a:ext cx="2448272" cy="193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7" y="4581128"/>
            <a:ext cx="27581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509120"/>
            <a:ext cx="15841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4128" y="4581128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429000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b="1" dirty="0"/>
              <a:t> </a:t>
            </a:r>
            <a:r>
              <a:rPr lang="ru-RU" sz="2300" b="1" dirty="0" smtClean="0"/>
              <a:t>                                           </a:t>
            </a:r>
            <a:r>
              <a:rPr lang="ru-RU" sz="2300" b="1" u="sng" dirty="0" smtClean="0"/>
              <a:t>Коммуникация</a:t>
            </a:r>
            <a:r>
              <a:rPr lang="ru-RU" sz="2300" b="1" u="sng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1. </a:t>
            </a:r>
            <a:r>
              <a:rPr lang="ru-RU" sz="2400" dirty="0" smtClean="0"/>
              <a:t>Художественная </a:t>
            </a:r>
            <a:r>
              <a:rPr lang="ru-RU" sz="2400" dirty="0"/>
              <a:t>литература. </a:t>
            </a:r>
            <a:r>
              <a:rPr lang="ru-RU" sz="2400" dirty="0" smtClean="0"/>
              <a:t>Чтение рассказов </a:t>
            </a:r>
            <a:r>
              <a:rPr lang="ru-RU" sz="2400" dirty="0"/>
              <a:t>(работа перед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сном</a:t>
            </a:r>
            <a:r>
              <a:rPr lang="ru-RU" sz="2400" dirty="0"/>
              <a:t>).</a:t>
            </a:r>
            <a:br>
              <a:rPr lang="ru-RU" sz="2400" dirty="0"/>
            </a:br>
            <a:r>
              <a:rPr lang="ru-RU" sz="2400" b="1" dirty="0" smtClean="0"/>
              <a:t>2. </a:t>
            </a:r>
            <a:r>
              <a:rPr lang="ru-RU" sz="2400" dirty="0" smtClean="0"/>
              <a:t>Художественная литература. Разучивание стихов </a:t>
            </a:r>
            <a:r>
              <a:rPr lang="ru-RU" sz="2400" dirty="0"/>
              <a:t>о Дне </a:t>
            </a:r>
            <a:r>
              <a:rPr lang="ru-RU" sz="2400" dirty="0" smtClean="0"/>
              <a:t>Победы</a:t>
            </a:r>
            <a:br>
              <a:rPr lang="ru-RU" sz="2400" dirty="0" smtClean="0"/>
            </a:br>
            <a:r>
              <a:rPr lang="ru-RU" sz="2400" dirty="0" smtClean="0"/>
              <a:t>    (</a:t>
            </a:r>
            <a:r>
              <a:rPr lang="ru-RU" sz="2400" dirty="0"/>
              <a:t>свобод. деятельность).</a:t>
            </a:r>
            <a:br>
              <a:rPr lang="ru-RU" sz="2400" dirty="0"/>
            </a:br>
            <a:r>
              <a:rPr lang="ru-RU" sz="2400" b="1" dirty="0" smtClean="0"/>
              <a:t>3. </a:t>
            </a:r>
            <a:r>
              <a:rPr lang="ru-RU" sz="2400" dirty="0" smtClean="0"/>
              <a:t>Развитие </a:t>
            </a:r>
            <a:r>
              <a:rPr lang="ru-RU" sz="2400" dirty="0"/>
              <a:t>речи. Составление рассказа по картине 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А.И.Лактионов </a:t>
            </a:r>
            <a:r>
              <a:rPr lang="ru-RU" sz="2400" dirty="0"/>
              <a:t>«Письмо с фронта» 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4. </a:t>
            </a:r>
            <a:r>
              <a:rPr lang="ru-RU" sz="2400" dirty="0" smtClean="0"/>
              <a:t>Выставка </a:t>
            </a:r>
            <a:r>
              <a:rPr lang="ru-RU" sz="2400" dirty="0"/>
              <a:t>детских книг о войне «Защитникам Отечества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посвящается».</a:t>
            </a:r>
            <a:br>
              <a:rPr lang="ru-RU" sz="2400" dirty="0" smtClean="0"/>
            </a:br>
            <a:r>
              <a:rPr lang="ru-RU" sz="2400" b="1" dirty="0" smtClean="0"/>
              <a:t>5. </a:t>
            </a:r>
            <a:r>
              <a:rPr lang="ru-RU" sz="2400" dirty="0" smtClean="0"/>
              <a:t>Посещение библиотеки.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7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933056"/>
            <a:ext cx="3098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3933056"/>
            <a:ext cx="316835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2300" b="1" dirty="0" smtClean="0"/>
              <a:t>                                                </a:t>
            </a:r>
            <a:r>
              <a:rPr lang="ru-RU" sz="2300" b="1" u="sng" dirty="0" smtClean="0"/>
              <a:t>Социализация</a:t>
            </a:r>
            <a:r>
              <a:rPr lang="ru-RU" sz="2300" b="1" u="sng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300" b="1" dirty="0" smtClean="0"/>
              <a:t>1. </a:t>
            </a:r>
            <a:r>
              <a:rPr lang="ru-RU" sz="2300" dirty="0" smtClean="0"/>
              <a:t>Игровая </a:t>
            </a:r>
            <a:r>
              <a:rPr lang="ru-RU" sz="2300" dirty="0"/>
              <a:t>деятельность</a:t>
            </a:r>
            <a:r>
              <a:rPr lang="ru-RU" sz="2300" dirty="0" smtClean="0"/>
              <a:t>. Сюжетно-ролевые </a:t>
            </a:r>
            <a:r>
              <a:rPr lang="ru-RU" sz="2300" dirty="0"/>
              <a:t>игры «Мы </a:t>
            </a:r>
            <a:r>
              <a:rPr lang="ru-RU" sz="2300" dirty="0" smtClean="0"/>
              <a:t>военные</a:t>
            </a:r>
            <a:br>
              <a:rPr lang="ru-RU" sz="2300" dirty="0" smtClean="0"/>
            </a:br>
            <a:r>
              <a:rPr lang="ru-RU" sz="2300" dirty="0" smtClean="0"/>
              <a:t>    разведчики»,  «</a:t>
            </a:r>
            <a:r>
              <a:rPr lang="ru-RU" sz="2300" dirty="0"/>
              <a:t>Пограничники», «Госпиталь</a:t>
            </a:r>
            <a:r>
              <a:rPr lang="ru-RU" sz="2300" dirty="0" smtClean="0"/>
              <a:t>».</a:t>
            </a:r>
            <a:br>
              <a:rPr lang="ru-RU" sz="2300" dirty="0" smtClean="0"/>
            </a:br>
            <a:r>
              <a:rPr lang="ru-RU" sz="2300" b="1" dirty="0" smtClean="0"/>
              <a:t>2. </a:t>
            </a:r>
            <a:r>
              <a:rPr lang="ru-RU" sz="2300" dirty="0" smtClean="0"/>
              <a:t>Дидактические </a:t>
            </a:r>
            <a:r>
              <a:rPr lang="ru-RU" sz="2300" dirty="0"/>
              <a:t>игры «Чья форма», «Ордена и медали»,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 </a:t>
            </a:r>
            <a:r>
              <a:rPr lang="ru-RU" sz="2300" dirty="0" smtClean="0"/>
              <a:t>   «</a:t>
            </a:r>
            <a:r>
              <a:rPr lang="ru-RU" sz="2300" dirty="0"/>
              <a:t>Что </a:t>
            </a:r>
            <a:r>
              <a:rPr lang="ru-RU" sz="2300" dirty="0" smtClean="0"/>
              <a:t>изменилось?», </a:t>
            </a:r>
            <a:r>
              <a:rPr lang="ru-RU" sz="2300" dirty="0"/>
              <a:t>«Военный транспорт».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</a:t>
            </a:r>
            <a:r>
              <a:rPr lang="ru-RU" sz="2300" b="1" u="sng" dirty="0" smtClean="0"/>
              <a:t>Физическая </a:t>
            </a:r>
            <a:r>
              <a:rPr lang="ru-RU" sz="2300" b="1" u="sng" dirty="0"/>
              <a:t>культура.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300" dirty="0" smtClean="0"/>
              <a:t>              Утренняя </a:t>
            </a:r>
            <a:r>
              <a:rPr lang="ru-RU" sz="2300" dirty="0"/>
              <a:t>гимнастика «Достойная смена».</a:t>
            </a:r>
            <a:br>
              <a:rPr lang="ru-RU" sz="2300" dirty="0"/>
            </a:br>
            <a:endParaRPr lang="ru-RU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3" y="144463"/>
            <a:ext cx="880427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300" b="1" dirty="0" smtClean="0"/>
              <a:t>                                            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 smtClean="0"/>
              <a:t>                                        </a:t>
            </a:r>
            <a:r>
              <a:rPr lang="ru-RU" sz="2600" b="1" u="sng" dirty="0" smtClean="0"/>
              <a:t>Работа с родителями.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600" b="1" dirty="0" smtClean="0"/>
              <a:t>1. </a:t>
            </a:r>
            <a:r>
              <a:rPr lang="ru-RU" sz="2600" dirty="0" smtClean="0"/>
              <a:t>Рекомендации по чтению дома на тему В.О.война и по     </a:t>
            </a:r>
            <a:br>
              <a:rPr lang="ru-RU" sz="2600" dirty="0" smtClean="0"/>
            </a:br>
            <a:r>
              <a:rPr lang="ru-RU" sz="2600" dirty="0" smtClean="0"/>
              <a:t>    подготовке детей к отчетному мероприятию и возложению </a:t>
            </a:r>
            <a:br>
              <a:rPr lang="ru-RU" sz="2600" dirty="0" smtClean="0"/>
            </a:br>
            <a:r>
              <a:rPr lang="ru-RU" sz="2600" dirty="0" smtClean="0"/>
              <a:t>    цветов на памятник павшим воинам.</a:t>
            </a:r>
            <a:br>
              <a:rPr lang="ru-RU" sz="2600" dirty="0" smtClean="0"/>
            </a:br>
            <a:r>
              <a:rPr lang="ru-RU" sz="2600" b="1" dirty="0" smtClean="0"/>
              <a:t>2. </a:t>
            </a:r>
            <a:r>
              <a:rPr lang="ru-RU" sz="2600" dirty="0" smtClean="0"/>
              <a:t>Совместная деятельность по сбору и оформлению материала</a:t>
            </a:r>
            <a:br>
              <a:rPr lang="ru-RU" sz="2600" dirty="0" smtClean="0"/>
            </a:br>
            <a:r>
              <a:rPr lang="ru-RU" sz="2600" dirty="0" smtClean="0"/>
              <a:t>    в альбомы </a:t>
            </a:r>
            <a:r>
              <a:rPr lang="ru-RU" sz="2600" dirty="0"/>
              <a:t>«Память» </a:t>
            </a:r>
            <a:r>
              <a:rPr lang="ru-RU" sz="2600" dirty="0" smtClean="0"/>
              <a:t> и  «</a:t>
            </a:r>
            <a:r>
              <a:rPr lang="ru-RU" sz="2600" dirty="0"/>
              <a:t>По памятным местам Брянска</a:t>
            </a:r>
            <a:r>
              <a:rPr lang="ru-RU" sz="2600" dirty="0" smtClean="0"/>
              <a:t>».</a:t>
            </a:r>
            <a:br>
              <a:rPr lang="ru-RU" sz="2600" dirty="0" smtClean="0"/>
            </a:br>
            <a:r>
              <a:rPr lang="ru-RU" sz="2600" b="1" dirty="0" smtClean="0"/>
              <a:t>3. </a:t>
            </a:r>
            <a:r>
              <a:rPr lang="ru-RU" sz="2600" dirty="0" smtClean="0"/>
              <a:t>Участие в подготовке  и проведении Литературно – </a:t>
            </a:r>
            <a:br>
              <a:rPr lang="ru-RU" sz="2600" dirty="0" smtClean="0"/>
            </a:br>
            <a:r>
              <a:rPr lang="ru-RU" sz="2600" dirty="0" smtClean="0"/>
              <a:t>    музыкальной композиции «День Победы!» и возложении </a:t>
            </a:r>
            <a:br>
              <a:rPr lang="ru-RU" sz="2600" dirty="0" smtClean="0"/>
            </a:br>
            <a:r>
              <a:rPr lang="ru-RU" sz="2600" dirty="0" smtClean="0"/>
              <a:t>    цветов.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33037"/>
            <a:ext cx="2016224" cy="28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140968"/>
            <a:ext cx="31792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4869160"/>
            <a:ext cx="24562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04248" y="3645024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5007/lenivova-elena.12f/0_6ee86_607cc4e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013176"/>
            <a:ext cx="5472608" cy="165618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Спасибо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56084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Этапы проведения проекта:  1.  Подготовительная работа (беседы с детьми для  выявления уровня осведомленности о В.О.войне, беседы с родителями на тему, что они рассказывают детям о В.О. войне;  подготовка воспитателями  методического,  дидактического, иллюстративного, информационного,  музыкального и литературного материала). 2.  Непосредственно проведение мероприятий в рамках проектной деятельности. 3.  Завершающий этап (проведение  литературно – музыкальной композиции «День Победы!», возложение цветов к памятнику павших воинов в В.О.войне, проведение презентации выставки «Священная война» , подведение итогов проекта с  воспитателями детского сада и родителями, приглашенным на педагогический совет). </vt:lpstr>
      <vt:lpstr>Интеграция с образовательными областями.         Познание (формирование целостной картины мира). 1. Беседа «Великая Отечественная война» (с показом     презентации). 2. Беседа «Дети и война» (с показом презентации) . 3. Беседа «Шумел сурово брянский лес» (с показом      презентации). 4. Беседа. «Наша армия. День победы».  5. Просмотр мультфильмов о войне.                            </vt:lpstr>
      <vt:lpstr>                                    Художественное творчество. 1. Лепка: «Военная техника» . 2. Рисование по замыслу: «Праздничный город»,             раскраски «Священная война» (свобод. деятельность). 3. Аппликация: «Георгиевская лента. Тепло наших рук.»,                              «9 мая. От сердца к сердцу» (свобод.                                  деятельность),                              «Открытка для ветерана. Голубь мира» . 4. Выставка рисунков «Священная война» .                            </vt:lpstr>
      <vt:lpstr>                            </vt:lpstr>
      <vt:lpstr>Труд.  Конструирование. Совместная работа «Гвоздики для победителей» .         Музыка. Литературно – музыкальная композиция «День Победы!» .    </vt:lpstr>
      <vt:lpstr>                                            Коммуникация. 1. Художественная литература. Чтение рассказов (работа перед      сном). 2. Художественная литература. Разучивание стихов о Дне Победы     (свобод. деятельность). 3. Развитие речи. Составление рассказа по картине         А.И.Лактионов «Письмо с фронта» . 4. Выставка детских книг о войне «Защитникам Отечества       посвящается». 5. Посещение библиотеки.       </vt:lpstr>
      <vt:lpstr>                                                Социализация. 1. Игровая деятельность. Сюжетно-ролевые игры «Мы военные     разведчики»,  «Пограничники», «Госпиталь». 2. Дидактические игры «Чья форма», «Ордена и медали»,      «Что изменилось?», «Военный транспорт».                                   Физическая культура.               Утренняя гимнастика «Достойная смена». </vt:lpstr>
      <vt:lpstr>                                                                                     Работа с родителями. 1. Рекомендации по чтению дома на тему В.О.война и по          подготовке детей к отчетному мероприятию и возложению      цветов на памятник павшим воинам. 2. Совместная деятельность по сбору и оформлению материала     в альбомы «Память»  и  «По памятным местам Брянска». 3. Участие в подготовке  и проведении Литературно –      музыкальной композиции «День Победы!» и возложении      цветов.                                             </vt:lpstr>
      <vt:lpstr> Спасибо  за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«Никто не забыт, ничто не забыто!»</dc:title>
  <dc:creator>Дима</dc:creator>
  <cp:lastModifiedBy>Дима</cp:lastModifiedBy>
  <cp:revision>60</cp:revision>
  <dcterms:created xsi:type="dcterms:W3CDTF">2013-05-18T05:59:23Z</dcterms:created>
  <dcterms:modified xsi:type="dcterms:W3CDTF">2014-11-15T21:25:09Z</dcterms:modified>
</cp:coreProperties>
</file>