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astavki.com/pictures/1680x1050/2010/Holidays_May_9_Great_Victory_Day_021865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6700" b="1" i="1" dirty="0" smtClean="0"/>
              <a:t>Проект </a:t>
            </a:r>
            <a:br>
              <a:rPr lang="ru-RU" sz="6700" b="1" i="1" dirty="0" smtClean="0"/>
            </a:br>
            <a:r>
              <a:rPr lang="ru-RU" sz="6700" b="1" i="1" dirty="0" smtClean="0"/>
              <a:t>«</a:t>
            </a:r>
            <a:r>
              <a:rPr lang="ru-RU" sz="6700" b="1" i="1" dirty="0"/>
              <a:t>Никто не забыт, </a:t>
            </a:r>
            <a:r>
              <a:rPr lang="ru-RU" sz="6700" b="1" i="1" dirty="0" smtClean="0"/>
              <a:t/>
            </a:r>
            <a:br>
              <a:rPr lang="ru-RU" sz="6700" b="1" i="1" dirty="0" smtClean="0"/>
            </a:br>
            <a:r>
              <a:rPr lang="ru-RU" sz="6700" b="1" i="1" dirty="0" smtClean="0"/>
              <a:t>ничто </a:t>
            </a:r>
            <a:r>
              <a:rPr lang="ru-RU" sz="6700" b="1" i="1" dirty="0"/>
              <a:t>не </a:t>
            </a:r>
            <a:r>
              <a:rPr lang="ru-RU" sz="6700" b="1" i="1" dirty="0" smtClean="0"/>
              <a:t>забыто!»</a:t>
            </a:r>
            <a:endParaRPr lang="ru-RU" sz="67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>
                <a:solidFill>
                  <a:schemeClr val="tx1"/>
                </a:solidFill>
              </a:rPr>
              <a:t>Муниципальное </a:t>
            </a:r>
            <a:r>
              <a:rPr lang="ru-RU" b="1" smtClean="0">
                <a:solidFill>
                  <a:schemeClr val="tx1"/>
                </a:solidFill>
              </a:rPr>
              <a:t>бюджетное дошкольное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образовательное учреждение Детский </a:t>
            </a:r>
            <a:r>
              <a:rPr lang="ru-RU" b="1" dirty="0" smtClean="0">
                <a:solidFill>
                  <a:schemeClr val="tx1"/>
                </a:solidFill>
              </a:rPr>
              <a:t>сад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№ 18 «Колобок» </a:t>
            </a:r>
          </a:p>
          <a:p>
            <a:r>
              <a:rPr lang="ru-RU" b="1" dirty="0">
                <a:solidFill>
                  <a:schemeClr val="tx1"/>
                </a:solidFill>
              </a:rPr>
              <a:t>Авторы </a:t>
            </a:r>
            <a:r>
              <a:rPr lang="ru-RU" b="1" dirty="0" smtClean="0">
                <a:solidFill>
                  <a:schemeClr val="tx1"/>
                </a:solidFill>
              </a:rPr>
              <a:t>проекта, </a:t>
            </a:r>
            <a:r>
              <a:rPr lang="ru-RU" b="1" dirty="0">
                <a:solidFill>
                  <a:schemeClr val="tx1"/>
                </a:solidFill>
              </a:rPr>
              <a:t>воспитатели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Пронина </a:t>
            </a:r>
            <a:r>
              <a:rPr lang="ru-RU" b="1" dirty="0">
                <a:solidFill>
                  <a:schemeClr val="tx1"/>
                </a:solidFill>
              </a:rPr>
              <a:t>Н.А</a:t>
            </a:r>
            <a:r>
              <a:rPr lang="ru-RU" b="1" dirty="0" smtClean="0">
                <a:solidFill>
                  <a:schemeClr val="tx1"/>
                </a:solidFill>
              </a:rPr>
              <a:t>., </a:t>
            </a:r>
            <a:r>
              <a:rPr lang="ru-RU" b="1" dirty="0" err="1" smtClean="0">
                <a:solidFill>
                  <a:schemeClr val="tx1"/>
                </a:solidFill>
              </a:rPr>
              <a:t>Чубыкина</a:t>
            </a:r>
            <a:r>
              <a:rPr lang="ru-RU" b="1" dirty="0" smtClean="0">
                <a:solidFill>
                  <a:schemeClr val="tx1"/>
                </a:solidFill>
              </a:rPr>
              <a:t> И.Ю.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900" b="1" i="1" dirty="0">
                <a:solidFill>
                  <a:srgbClr val="C00000"/>
                </a:solidFill>
              </a:rPr>
              <a:t>Участники проекта: </a:t>
            </a:r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100" dirty="0" smtClean="0"/>
              <a:t>дети подготовительной к школе группы, </a:t>
            </a:r>
            <a:r>
              <a:rPr lang="ru-RU" sz="3100" dirty="0"/>
              <a:t>воспитатели группы, </a:t>
            </a:r>
            <a:r>
              <a:rPr lang="ru-RU" sz="3100" dirty="0" smtClean="0"/>
              <a:t>родители.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900" b="1" dirty="0"/>
              <a:t/>
            </a:r>
            <a:br>
              <a:rPr lang="ru-RU" sz="3900" b="1" dirty="0"/>
            </a:br>
            <a:r>
              <a:rPr lang="ru-RU" sz="3900" b="1" i="1" dirty="0">
                <a:solidFill>
                  <a:srgbClr val="C00000"/>
                </a:solidFill>
              </a:rPr>
              <a:t>Срок реализации проекта</a:t>
            </a:r>
            <a:r>
              <a:rPr lang="ru-RU" sz="3900" b="1" i="1" dirty="0" smtClean="0">
                <a:solidFill>
                  <a:srgbClr val="C00000"/>
                </a:solidFill>
              </a:rPr>
              <a:t>:</a:t>
            </a:r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900" b="1" dirty="0"/>
              <a:t> </a:t>
            </a:r>
            <a:r>
              <a:rPr lang="ru-RU" sz="2800" dirty="0"/>
              <a:t>15 апреля - 9 мая 2013 года</a:t>
            </a:r>
            <a:r>
              <a:rPr lang="ru-RU" sz="2800" dirty="0" smtClean="0"/>
              <a:t>.</a:t>
            </a:r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900" b="1" i="1" dirty="0"/>
              <a:t/>
            </a:r>
            <a:br>
              <a:rPr lang="ru-RU" sz="3900" b="1" i="1" dirty="0"/>
            </a:br>
            <a:r>
              <a:rPr lang="ru-RU" sz="3900" b="1" i="1" dirty="0">
                <a:solidFill>
                  <a:srgbClr val="C00000"/>
                </a:solidFill>
              </a:rPr>
              <a:t>Тип проекта: </a:t>
            </a:r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2800" dirty="0" smtClean="0"/>
              <a:t>информационно-творческо-исследовательский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3900" b="1" i="1" dirty="0" smtClean="0">
                <a:solidFill>
                  <a:srgbClr val="C00000"/>
                </a:solidFill>
              </a:rPr>
              <a:t> Актуальность.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 smtClean="0"/>
              <a:t>Дети в дошкольном возрасте плохо ориентируются в истории нашей страны, у детей не сформированы такие понятия, как ветераны, оборона, захватчики, фашисты, фашистская Германия, Отечество, «малая» родина. Присутствует равнодушное отношение к близким людям, товарищам, недостаток сочувствия и сострадания к  чужому горю. Кроме того в детском саду недостаточно сформирована система  работы с родителями по проблеме нравственного и героико-патриотического воспитания в семье. Все это привело к идее создания проекта «Никто не забыт, ничто не забыто», приуроченного Дню Победы, т.к. воспитание современного ребенка и патриотических чувств – приоритетная наиглавнейшая задача дошкольной педагогики, особенно в современных условиях.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rgbClr val="C00000"/>
                </a:solidFill>
              </a:rPr>
              <a:t>Цель.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Систематизировать знания детей о Великой Отечественной войне, Дне победы. Воспитывать патриотические чувства у детей, формировать азы гражданской позиции, чувства патриотизма.</a:t>
            </a:r>
            <a:br>
              <a:rPr lang="ru-RU" sz="2800" dirty="0" smtClean="0"/>
            </a:br>
            <a:r>
              <a:rPr lang="ru-RU" sz="2800" dirty="0" smtClean="0"/>
              <a:t>Развивать речь, мышление, внимание, творческие способности в рамках темы.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i="1" dirty="0" smtClean="0">
                <a:solidFill>
                  <a:srgbClr val="C00000"/>
                </a:solidFill>
              </a:rPr>
              <a:t>                                      </a:t>
            </a:r>
            <a:br>
              <a:rPr lang="ru-RU" sz="3500" b="1" i="1" dirty="0" smtClean="0">
                <a:solidFill>
                  <a:srgbClr val="C00000"/>
                </a:solidFill>
              </a:rPr>
            </a:br>
            <a:r>
              <a:rPr lang="ru-RU" sz="3500" b="1" i="1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ru-RU" sz="3000" b="1" i="1" dirty="0" smtClean="0">
                <a:solidFill>
                  <a:srgbClr val="C00000"/>
                </a:solidFill>
              </a:rPr>
              <a:t>Задачи</a:t>
            </a:r>
            <a:r>
              <a:rPr lang="ru-RU" sz="3000" b="1" i="1" dirty="0">
                <a:solidFill>
                  <a:srgbClr val="C00000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 </a:t>
            </a:r>
            <a:r>
              <a:rPr lang="ru-RU" sz="2100" b="1" dirty="0" smtClean="0"/>
              <a:t>1</a:t>
            </a:r>
            <a:r>
              <a:rPr lang="ru-RU" sz="2100" dirty="0" smtClean="0"/>
              <a:t>. Создание условий для познавательного развития участников проекта. Обобщать и расширять знания детей об истории Великой Отечественной войны.</a:t>
            </a:r>
            <a:br>
              <a:rPr lang="ru-RU" sz="2100" dirty="0" smtClean="0"/>
            </a:br>
            <a:r>
              <a:rPr lang="ru-RU" sz="2100" dirty="0" smtClean="0"/>
              <a:t>2. Способствовать формированию чувства гордости за свой народ, его боевые заслуги.</a:t>
            </a:r>
            <a:br>
              <a:rPr lang="ru-RU" sz="2100" dirty="0" smtClean="0"/>
            </a:br>
            <a:r>
              <a:rPr lang="ru-RU" sz="2100" dirty="0" smtClean="0"/>
              <a:t>3. Воспитывать уважение к защитникам Отечества, памяти павших бойцов, ветеранам ВОВ.</a:t>
            </a:r>
            <a:br>
              <a:rPr lang="ru-RU" sz="2100" dirty="0" smtClean="0"/>
            </a:br>
            <a:r>
              <a:rPr lang="ru-RU" sz="2100" dirty="0" smtClean="0"/>
              <a:t>4. Воспитывать патриотические чувства через художественную литературу, средствами музыкального и художественно-эстетического воспитания.</a:t>
            </a:r>
            <a:br>
              <a:rPr lang="ru-RU" sz="2100" dirty="0" smtClean="0"/>
            </a:br>
            <a:r>
              <a:rPr lang="ru-RU" sz="2100" dirty="0" smtClean="0"/>
              <a:t>5. Продолжать развивать творческие способности в рамках реализации проекта.</a:t>
            </a:r>
            <a:br>
              <a:rPr lang="ru-RU" sz="2100" dirty="0" smtClean="0"/>
            </a:br>
            <a:r>
              <a:rPr lang="ru-RU" sz="2100" dirty="0" smtClean="0"/>
              <a:t>6. Продолжать расширять сотрудничество с родителями воспитанников, способствовать восстановлению  утраченных связей между поколениями через совместную работу по теме проекта.</a:t>
            </a:r>
            <a:br>
              <a:rPr lang="ru-RU" sz="2100" dirty="0" smtClean="0"/>
            </a:br>
            <a:r>
              <a:rPr lang="ru-RU" sz="2100" dirty="0" smtClean="0"/>
              <a:t>7. Пробудить у детей исследовательский интерес, любознательность через практическую работу по сбору и оформлению материала по теме.</a:t>
            </a:r>
            <a:br>
              <a:rPr lang="ru-RU" sz="2100" dirty="0" smtClean="0"/>
            </a:br>
            <a:r>
              <a:rPr lang="ru-RU" sz="2100" dirty="0" smtClean="0"/>
              <a:t>8. Подвести участников проекта к пониманию: любить свою малую Родину - значит знать её историю, культуру, людей.</a:t>
            </a:r>
            <a:br>
              <a:rPr lang="ru-RU" sz="2100" dirty="0" smtClean="0"/>
            </a:br>
            <a:r>
              <a:rPr lang="ru-RU" sz="2100" dirty="0" smtClean="0"/>
              <a:t>9. Способствовать формированию убеждения о недопустимости повторения войны.</a:t>
            </a:r>
            <a:br>
              <a:rPr lang="ru-RU" sz="21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i="1" dirty="0" smtClean="0">
                <a:solidFill>
                  <a:srgbClr val="C00000"/>
                </a:solidFill>
              </a:rPr>
              <a:t>                     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</a:rPr>
              <a:t>                       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 smtClean="0">
                <a:solidFill>
                  <a:srgbClr val="C00000"/>
                </a:solidFill>
              </a:rPr>
              <a:t>                        Ожидаемые результаты: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> </a:t>
            </a:r>
            <a:r>
              <a:rPr lang="ru-RU" sz="2400" dirty="0" smtClean="0"/>
              <a:t>В результате проведенных мероприятий, посвященных Дню Победы: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дети должны получить первоначальные знания истории нашей страны и систематизировать ранее полученные, а в частности о событиях В.О. войны;</a:t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дети должны познакомиться с  такими понятиями, как ветераны, оборона, фашисты, захватчики, фашистская германия и т.п., в определенной мере прочувствовать гордость за свершения своих предков и чувство ответственности за Родину и сохранение мира; </a:t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должно продолжиться развитие у дошкольников познавательной активности, исследовательских умений и навыков, навыков проектной деятельности;</a:t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должен произойти рост профессионального мастерства педагогического коллектива в вопросах воспитания у дошкольников  патриотизма и любви к малой Родине;</a:t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должно произойти повышение активной гражданской позиции семей дошкольников в вопросах воспитания патриотизма. 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Проект  «Никто не забыт,  ничто не забыто!»</vt:lpstr>
      <vt:lpstr>Участники проекта:  дети подготовительной к школе группы, воспитатели группы, родители.  Срок реализации проекта:  15 апреля - 9 мая 2013 года.  Тип проекта:  информационно-творческо-исследовательский. </vt:lpstr>
      <vt:lpstr> Актуальность. Дети в дошкольном возрасте плохо ориентируются в истории нашей страны, у детей не сформированы такие понятия, как ветераны, оборона, захватчики, фашисты, фашистская Германия, Отечество, «малая» родина. Присутствует равнодушное отношение к близким людям, товарищам, недостаток сочувствия и сострадания к  чужому горю. Кроме того в детском саду недостаточно сформирована система  работы с родителями по проблеме нравственного и героико-патриотического воспитания в семье. Все это привело к идее создания проекта «Никто не забыт, ничто не забыто», приуроченного Дню Победы, т.к. воспитание современного ребенка и патриотических чувств – приоритетная наиглавнейшая задача дошкольной педагогики, особенно в современных условиях.  </vt:lpstr>
      <vt:lpstr>Цель.  Систематизировать знания детей о Великой Отечественной войне, Дне победы. Воспитывать патриотические чувства у детей, формировать азы гражданской позиции, чувства патриотизма. Развивать речь, мышление, внимание, творческие способности в рамках темы.  </vt:lpstr>
      <vt:lpstr>                                                                            Задачи.  1. Создание условий для познавательного развития участников проекта. Обобщать и расширять знания детей об истории Великой Отечественной войны. 2. Способствовать формированию чувства гордости за свой народ, его боевые заслуги. 3. Воспитывать уважение к защитникам Отечества, памяти павших бойцов, ветеранам ВОВ. 4. Воспитывать патриотические чувства через художественную литературу, средствами музыкального и художественно-эстетического воспитания. 5. Продолжать развивать творческие способности в рамках реализации проекта. 6. Продолжать расширять сотрудничество с родителями воспитанников, способствовать восстановлению  утраченных связей между поколениями через совместную работу по теме проекта. 7. Пробудить у детей исследовательский интерес, любознательность через практическую работу по сбору и оформлению материала по теме. 8. Подвести участников проекта к пониманию: любить свою малую Родину - значит знать её историю, культуру, людей. 9. Способствовать формированию убеждения о недопустимости повторения войны.  </vt:lpstr>
      <vt:lpstr>                                                                       Ожидаемые результаты:  В результате проведенных мероприятий, посвященных Дню Победы:  - дети должны получить первоначальные знания истории нашей страны и систематизировать ранее полученные, а в частности о событиях В.О. войны; - дети должны познакомиться с  такими понятиями, как ветераны, оборона, фашисты, захватчики, фашистская германия и т.п., в определенной мере прочувствовать гордость за свершения своих предков и чувство ответственности за Родину и сохранение мира;  - должно продолжиться развитие у дошкольников познавательной активности, исследовательских умений и навыков, навыков проектной деятельности; - должен произойти рост профессионального мастерства педагогического коллектива в вопросах воспитания у дошкольников  патриотизма и любви к малой Родине; - должно произойти повышение активной гражданской позиции семей дошкольников в вопросах воспитания патриотизма.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«Никто не забыт, ничто не забыто!»</dc:title>
  <dc:creator>Дима</dc:creator>
  <cp:lastModifiedBy>Дима</cp:lastModifiedBy>
  <cp:revision>60</cp:revision>
  <dcterms:created xsi:type="dcterms:W3CDTF">2013-05-18T05:59:23Z</dcterms:created>
  <dcterms:modified xsi:type="dcterms:W3CDTF">2014-11-15T21:24:55Z</dcterms:modified>
</cp:coreProperties>
</file>