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4D6A-359A-4D8D-B2E5-231D6B1D126D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7D28F-6C98-474F-81C2-3451F08478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Autofit/>
          </a:bodyPr>
          <a:lstStyle/>
          <a:p>
            <a:r>
              <a:rPr lang="ru-RU" sz="6000" b="1" i="1" dirty="0" smtClean="0"/>
              <a:t>Проект летних площадок</a:t>
            </a:r>
            <a:endParaRPr lang="ru-RU" sz="6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077072"/>
            <a:ext cx="6400800" cy="1489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chemeClr val="tx1"/>
                </a:solidFill>
              </a:rPr>
              <a:t>Выполнили: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Гончарова О.В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Ченцова А.В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Уголок «Велосипедный тренажер</a:t>
            </a:r>
            <a:endParaRPr lang="ru-RU" dirty="0"/>
          </a:p>
        </p:txBody>
      </p:sp>
      <p:pic>
        <p:nvPicPr>
          <p:cNvPr id="4" name="Содержимое 3" descr="украшение детских площадок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927600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/>
              <a:t>Уголок «Мы едем на машине»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украшение детских площадок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4927600" cy="337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«В гостях у 3 медведей»-спортивный уголок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детские площадки из дерев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4927600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/>
              <a:t>Уголок природы «Кувшинка»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4" name="Содержимое 3" descr="Детский сад - оформление детской площадки фото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077244"/>
            <a:ext cx="47625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37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Проект летних площадок</vt:lpstr>
      <vt:lpstr>Уголок «Велосипедный тренажер</vt:lpstr>
      <vt:lpstr>Уголок «Мы едем на машине» </vt:lpstr>
      <vt:lpstr>«В гостях у 3 медведей»-спортивный уголок </vt:lpstr>
      <vt:lpstr>Уголок природы «Кувшинка»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летних площадок</dc:title>
  <dc:creator>User</dc:creator>
  <cp:lastModifiedBy>User</cp:lastModifiedBy>
  <cp:revision>1</cp:revision>
  <dcterms:created xsi:type="dcterms:W3CDTF">2014-04-24T08:18:52Z</dcterms:created>
  <dcterms:modified xsi:type="dcterms:W3CDTF">2014-04-24T08:27:40Z</dcterms:modified>
</cp:coreProperties>
</file>