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1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95DF7-2D08-4285-A4E7-4B05E9BCC3E6}" type="datetimeFigureOut">
              <a:rPr lang="ru-RU" smtClean="0"/>
              <a:t>22.11.2014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B58B5-B46A-4DEC-89AB-889F61005F5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1052737"/>
            <a:ext cx="4678288" cy="254771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В</a:t>
            </a:r>
            <a:r>
              <a:rPr lang="ru-RU" b="1" dirty="0" smtClean="0">
                <a:solidFill>
                  <a:schemeClr val="accent2"/>
                </a:solidFill>
              </a:rPr>
              <a:t>оспитатель по физической культуре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3886200"/>
            <a:ext cx="3888432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МДОУ «ЦЕНТР РАЗВИТИЯ РЕБЕНКА – ДЕТСКИЙ САД№1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987854">
            <a:off x="636830" y="1477114"/>
            <a:ext cx="3509425" cy="3850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70C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ires_1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8101408" cy="51155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3789040"/>
            <a:ext cx="7772400" cy="1368151"/>
          </a:xfrm>
        </p:spPr>
        <p:txBody>
          <a:bodyPr/>
          <a:lstStyle/>
          <a:p>
            <a:r>
              <a:rPr lang="ru-RU" dirty="0" smtClean="0"/>
              <a:t>Мое кредо: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1680" y="4985792"/>
            <a:ext cx="6400800" cy="187220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Быть здоровым и </a:t>
            </a:r>
            <a:r>
              <a:rPr lang="ru-RU" dirty="0" err="1" smtClean="0">
                <a:solidFill>
                  <a:schemeClr val="tx1"/>
                </a:solidFill>
              </a:rPr>
              <a:t>нехмурым</a:t>
            </a:r>
            <a:r>
              <a:rPr lang="ru-RU" dirty="0" smtClean="0">
                <a:solidFill>
                  <a:schemeClr val="tx1"/>
                </a:solidFill>
              </a:rPr>
              <a:t> помогает физкультура!!!!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36096" y="24208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268760"/>
            <a:ext cx="7200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Образование – среднее специальное</a:t>
            </a:r>
          </a:p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Стаж работы – 32 года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  <p:pic>
        <p:nvPicPr>
          <p:cNvPr id="4" name="Рисунок 3" descr="1214322669_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284984"/>
            <a:ext cx="283464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772816"/>
            <a:ext cx="66247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УКРЕПЛЯТЬ ЗДОРОВЬЕ </a:t>
            </a:r>
            <a:r>
              <a:rPr lang="ru-RU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ДеТЕЙ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</a:p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ВОСПИТЫВАТЬ ВОЛЕВЫЕ КАЧЕСТВА.</a:t>
            </a:r>
          </a:p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РАЗВИВАТЬ СТРЕМЛЕНИЕ К ПОБЕДЕ И УВЕРЕННОСТЬ В СВОИХ СИЛАХ.</a:t>
            </a:r>
          </a:p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СОЗДАТЬ АТМОСФЕРУ ДРУЖЕЛЮБИЯ, РАДОСТИ, ПОЛОЖИТЕЛЬНОГО ЭМОЦИОНАЛЬНОГО НАСТРОЯ.</a:t>
            </a:r>
          </a:p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ОБЕСПЕЧИТЬ ВЫСОКУЮ ДВИГАТЕЛЬНУЮ АКТИВНОСТЬ ДЕТЕЙ.</a:t>
            </a:r>
          </a:p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ПРОДОЛЖАТЬ ОБОГАЩАТЬ ДВИГАТЕЛЬНЫЙ И ПОЗНАВАТЕЛЬНЫЙ ОПЫТ ДЕТЕЙ ЧЕРЕЗ НАРОДНЫЕ НЕНЕЦКИЕ ИГРЫ.</a:t>
            </a:r>
          </a:p>
          <a:p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ВОСПИТЫВАТЬ УВАЖИТЕЛЬНОЕ ОТНОШЕНИЕ К ТРАДИЦИЯМ И ОБЫЧАЯМ КОРЕННЫХ НАРОДОВ  СЕВЕРА</a:t>
            </a:r>
          </a:p>
          <a:p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</a:rPr>
              <a:t>Я работаю над этими задачами</a:t>
            </a:r>
            <a:endParaRPr lang="ru-RU" b="1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DSC02299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620688"/>
            <a:ext cx="4038600" cy="302895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6" name="Picture 4" descr="G:\DSC0225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860032" y="2204864"/>
            <a:ext cx="4038600" cy="302895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5580112" y="5373216"/>
            <a:ext cx="23859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НЕРЕТАКО - НЕБЕТАКО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DSC02248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23528" y="2204864"/>
            <a:ext cx="4038600" cy="302895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</p:pic>
      <p:pic>
        <p:nvPicPr>
          <p:cNvPr id="6" name="Picture 3" descr="G:\DSC02265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644008" y="1124744"/>
            <a:ext cx="4038600" cy="3028950"/>
          </a:xfrm>
          <a:prstGeom prst="rect">
            <a:avLst/>
          </a:prstGeom>
          <a:ln w="38100">
            <a:solidFill>
              <a:srgbClr val="0070C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796136" y="5445224"/>
            <a:ext cx="172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МЕТАНИЕ топора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SC02295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75656" y="1412776"/>
            <a:ext cx="6278033" cy="4708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99</Words>
  <Application>Microsoft Office PowerPoint</Application>
  <PresentationFormat>Экран (4:3)</PresentationFormat>
  <Paragraphs>16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Воспитатель по физической культуре </vt:lpstr>
      <vt:lpstr>Мое кредо:</vt:lpstr>
      <vt:lpstr>Слайд 3</vt:lpstr>
      <vt:lpstr>Я работаю над этими задачами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воспитатель по физической культуре </dc:title>
  <dc:creator>Техновидео</dc:creator>
  <cp:lastModifiedBy>Техновидео</cp:lastModifiedBy>
  <cp:revision>4</cp:revision>
  <dcterms:created xsi:type="dcterms:W3CDTF">2014-11-22T16:21:25Z</dcterms:created>
  <dcterms:modified xsi:type="dcterms:W3CDTF">2014-11-22T16:53:33Z</dcterms:modified>
</cp:coreProperties>
</file>