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0" r:id="rId2"/>
    <p:sldId id="271" r:id="rId3"/>
    <p:sldId id="257" r:id="rId4"/>
    <p:sldId id="265" r:id="rId5"/>
    <p:sldId id="263" r:id="rId6"/>
    <p:sldId id="266" r:id="rId7"/>
    <p:sldId id="258" r:id="rId8"/>
    <p:sldId id="259" r:id="rId9"/>
    <p:sldId id="264" r:id="rId10"/>
    <p:sldId id="262" r:id="rId11"/>
    <p:sldId id="267" r:id="rId12"/>
    <p:sldId id="268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528DA-C39C-4ED7-BFB8-78F2D2950B91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8E044-5317-4B72-B8E3-BB9D4B84A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071A-357A-493F-BAEF-99609C19A4D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C111-674E-428D-9F71-7E93983C3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071A-357A-493F-BAEF-99609C19A4D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C111-674E-428D-9F71-7E93983C3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071A-357A-493F-BAEF-99609C19A4D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C111-674E-428D-9F71-7E93983C3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071A-357A-493F-BAEF-99609C19A4D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C111-674E-428D-9F71-7E93983C3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071A-357A-493F-BAEF-99609C19A4D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C111-674E-428D-9F71-7E93983C3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071A-357A-493F-BAEF-99609C19A4D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C111-674E-428D-9F71-7E93983C3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071A-357A-493F-BAEF-99609C19A4D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C111-674E-428D-9F71-7E93983C3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071A-357A-493F-BAEF-99609C19A4D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C111-674E-428D-9F71-7E93983C3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071A-357A-493F-BAEF-99609C19A4D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C111-674E-428D-9F71-7E93983C3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071A-357A-493F-BAEF-99609C19A4D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C111-674E-428D-9F71-7E93983C3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071A-357A-493F-BAEF-99609C19A4D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3CC111-674E-428D-9F71-7E93983C3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45071A-357A-493F-BAEF-99609C19A4D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3CC111-674E-428D-9F71-7E93983C33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21444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86190"/>
            <a:ext cx="7854696" cy="207170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19200" dirty="0" smtClean="0"/>
              <a:t>Зимние пейзажи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714357"/>
            <a:ext cx="7572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Муниципальное автономное дошкольное образовательное учреждение «Детский сад  </a:t>
            </a:r>
            <a:r>
              <a:rPr lang="ru-RU" b="1" i="1" dirty="0" err="1" smtClean="0"/>
              <a:t>общеразвивающего</a:t>
            </a:r>
            <a:r>
              <a:rPr lang="ru-RU" b="1" i="1" dirty="0" smtClean="0"/>
              <a:t>  вида с приоритетным осуществлением деятельности по художественно – эстетическому и социально – личностному развитию детей № 21 «Искорка»</a:t>
            </a:r>
            <a:br>
              <a:rPr lang="ru-RU" b="1" i="1" dirty="0" smtClean="0"/>
            </a:br>
            <a:r>
              <a:rPr lang="ru-RU" b="1" i="1" dirty="0" smtClean="0"/>
              <a:t>город Бердск Новосибирская область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Tm="101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Опрятней молодого паркета Блистает речка, льдом одета.</a:t>
            </a:r>
            <a:br>
              <a:rPr lang="ru-RU" sz="2000" dirty="0" smtClean="0"/>
            </a:br>
            <a:r>
              <a:rPr lang="ru-RU" sz="2000" dirty="0" smtClean="0"/>
              <a:t>Мальчишки радостный народ Коньками звучно режет лед.</a:t>
            </a:r>
            <a:endParaRPr lang="ru-RU" sz="2000" dirty="0"/>
          </a:p>
        </p:txBody>
      </p:sp>
      <p:pic>
        <p:nvPicPr>
          <p:cNvPr id="4" name="Содержимое 3" descr="0b06b5daa9baa137c6110993ba0f4a6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473" y="1935163"/>
            <a:ext cx="5799053" cy="4389437"/>
          </a:xfrm>
        </p:spPr>
      </p:pic>
      <p:pic>
        <p:nvPicPr>
          <p:cNvPr id="5" name="Рисунок 4" descr="0a02af89264486e1a63851505f836d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643050"/>
            <a:ext cx="6191251" cy="4791076"/>
          </a:xfrm>
          <a:prstGeom prst="rect">
            <a:avLst/>
          </a:prstGeom>
        </p:spPr>
      </p:pic>
    </p:spTree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Зима в городе</a:t>
            </a:r>
            <a:endParaRPr lang="ru-RU" dirty="0"/>
          </a:p>
        </p:txBody>
      </p:sp>
      <p:pic>
        <p:nvPicPr>
          <p:cNvPr id="4" name="Содержимое 3" descr="81435154_image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012" y="2158206"/>
            <a:ext cx="6657975" cy="3943350"/>
          </a:xfrm>
        </p:spPr>
      </p:pic>
    </p:spTree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    Тихо, тихо снег идет, Белый снег , мохнатый.</a:t>
            </a:r>
            <a:br>
              <a:rPr lang="ru-RU" sz="2000" dirty="0" smtClean="0"/>
            </a:br>
            <a:r>
              <a:rPr lang="ru-RU" sz="2000" dirty="0" smtClean="0"/>
              <a:t>                        Мы расчистим снег и лед Во дворе лопатой</a:t>
            </a:r>
            <a:endParaRPr lang="ru-RU" sz="2000" dirty="0"/>
          </a:p>
        </p:txBody>
      </p:sp>
      <p:pic>
        <p:nvPicPr>
          <p:cNvPr id="4" name="Содержимое 3" descr="0b06b5daa9baa137c6110993ba0f4a6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473" y="1935163"/>
            <a:ext cx="5799053" cy="4389437"/>
          </a:xfrm>
        </p:spPr>
      </p:pic>
    </p:spTree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        Зимние пейзажи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32500" lnSpcReduction="20000"/>
          </a:bodyPr>
          <a:lstStyle/>
          <a:p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8000" dirty="0" smtClean="0"/>
              <a:t>Зимние пейзажи отличаются от всех времен года. Зимние картины дышат чистотой, в них много простора. Сугробы подчеркивают на пейзажах контрастные объекты. На зимних пейзажах особенное место </a:t>
            </a:r>
            <a:r>
              <a:rPr lang="ru-RU" sz="8000" dirty="0" smtClean="0">
                <a:latin typeface="+mj-lt"/>
              </a:rPr>
              <a:t>занимают</a:t>
            </a:r>
            <a:r>
              <a:rPr lang="ru-RU" sz="8000" dirty="0" smtClean="0"/>
              <a:t> ветки деревьев. Покрытые инеем, они создают удивительные картины.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Зимние пейзажи, природа зимой - это всегда манило художников. Зимние картинки нравятся нам, зима очень красивое время года. Мы стараемся дополнять раздел красивыми зимними пейзажами, картинами природы, города.</a:t>
            </a:r>
            <a:br>
              <a:rPr lang="ru-RU" sz="80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ru-RU" b="1" dirty="0" smtClean="0"/>
              <a:t>Описание зимнего пейзажа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0059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>Непросто рассказать о том, чем людям так нравится зима. В далекие времена человеку некогда было любоваться ни легкостью морозных узоров, ни причудливым сплетением покрытых инеем веток. Тогда легенды о зиме описывали ее суровой и беспощадной. Однако, северные народы всегда любили зиму - ведь это их природа. Не боялись они холода, а любовались звездным небом, которой зимой особенно ярко, любовались белоснежным снегом. А уж что говорить про северное сияние - вот ведь какую красоту подарила суровая природа. Зима, зимний сон природы - это время, которое человек так или иначе проводит дома, один, с семьей. По крайней мере, в деревнях зима - время относительно спокойное. Множество сказок и легенд родились, по всей вероятности, зимой, когда не нужно было все время работать в поле.</a:t>
            </a:r>
          </a:p>
          <a:p>
            <a:endParaRPr lang="ru-RU" sz="5000" dirty="0" smtClean="0"/>
          </a:p>
          <a:p>
            <a:endParaRPr lang="ru-RU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Природа зимой, зимние  картинки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 fontScale="25000" lnSpcReduction="2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7200" dirty="0" smtClean="0"/>
              <a:t>Зимние пейзажи - это природа городская и деревенская, леса, поля под снегом. На природе особенно красиво зимой, и поэтому самые красивые фото зимних пейзажей получаются в деревне, на природе, где видны снежные просторы, леса и реки. Интересные зимние картинки можно увидеть и недалеко от дома. В города часто прилетают птицы, а некоторые живут постоянно. Они сидят на заиндевелых, заснеженных ветвях деревьев и созерцают зимнюю природу. Впрочем, скорее всего они не любуются пейзажем, а дремлют или ищут, что бы съесть. Вечером иллюминация совсем другая. Деревья в снегу причудливо освещены светом фонарей. На снег падают узорные тени. Вечерние зимние пейзажи очень красивы, но их сложно запечатлеть на холсте. На деревьях сидят птицы, в основном вороны и воробьи – </a:t>
            </a:r>
            <a:r>
              <a:rPr lang="ru-RU" sz="7200" dirty="0" err="1" smtClean="0"/>
              <a:t>неотъемлимая</a:t>
            </a:r>
            <a:r>
              <a:rPr lang="ru-RU" sz="7200" dirty="0" smtClean="0"/>
              <a:t> часть зимних городских пейзажей. Много гнезд на деревьях.</a:t>
            </a:r>
          </a:p>
          <a:p>
            <a:r>
              <a:rPr lang="ru-RU" sz="7200" dirty="0" smtClean="0"/>
              <a:t>Животные зимой не скучают. Собаки бегают по глубокому снегу, иногда проваливаясь в него по шейку. Утки чинно плавают в проточной воде - реки с быстрым течением не замерзают при не очень больших морозах, и иногда в застывшем зимнем пейзаже только речка куда-то торопится и бежит, будто ищет от зимы лета. На снегу вокруг реки расположились утки.</a:t>
            </a:r>
          </a:p>
          <a:p>
            <a:r>
              <a:rPr lang="ru-RU" sz="7200" dirty="0" smtClean="0"/>
              <a:t>Даже скворечник опрокинулся под тяжестью снега. Снежные зимы красивы. Снег окутывает дома, деревья, животных и людей. Большие хлопья снега падают тихо и мягко.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857224" y="2069419"/>
            <a:ext cx="6572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Материалы  подготовила  и разместила </a:t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воспитатель МАДОУ  №21 «Искорка»</a:t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город Бердск Новосибирская область</a:t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        Макарова О.В.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                   Не колючий, светло-синий По ветвям развешан иней –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Погляди хоть ты!</a:t>
            </a:r>
            <a:br>
              <a:rPr lang="ru-RU" sz="2000" dirty="0" smtClean="0"/>
            </a:br>
            <a:r>
              <a:rPr lang="ru-RU" sz="2000" dirty="0" smtClean="0"/>
              <a:t>            Словно кто-то тороватый   Свежей, белой, пухлой ватой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Все убрал кусты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928802"/>
            <a:ext cx="6500858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p_3_bhbhjvgjvgh32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928802"/>
            <a:ext cx="6572296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04088"/>
            <a:ext cx="7043758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Мне приснились Морозы, Мне приснилась Зима –</a:t>
            </a:r>
            <a:br>
              <a:rPr lang="ru-RU" sz="2000" dirty="0" smtClean="0"/>
            </a:br>
            <a:r>
              <a:rPr lang="ru-RU" sz="2000" dirty="0" smtClean="0"/>
              <a:t>Ледяные березы , </a:t>
            </a:r>
            <a:r>
              <a:rPr lang="ru-RU" sz="2000" dirty="0" err="1" smtClean="0"/>
              <a:t>голубые</a:t>
            </a:r>
            <a:r>
              <a:rPr lang="ru-RU" sz="2000" dirty="0" smtClean="0"/>
              <a:t> дома.</a:t>
            </a:r>
            <a:endParaRPr lang="ru-RU" sz="2000" dirty="0"/>
          </a:p>
        </p:txBody>
      </p:sp>
      <p:pic>
        <p:nvPicPr>
          <p:cNvPr id="4" name="Содержимое 3" descr="0b30ee2584d011a8b528f80588b44df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704" y="1935163"/>
            <a:ext cx="5858591" cy="4389437"/>
          </a:xfrm>
        </p:spPr>
      </p:pic>
    </p:spTree>
  </p:cSld>
  <p:clrMapOvr>
    <a:masterClrMapping/>
  </p:clrMapOvr>
  <p:transition advTm="1023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7972452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Улицей гуляет Дедушка Мороз, иней рассыпает по ветвям берез;</a:t>
            </a:r>
            <a:br>
              <a:rPr lang="ru-RU" sz="2000" dirty="0" smtClean="0"/>
            </a:br>
            <a:r>
              <a:rPr lang="ru-RU" sz="2000" dirty="0" smtClean="0"/>
              <a:t>Ходит бородою белою трясет, Топает ногою, Только треск идет.</a:t>
            </a:r>
            <a:endParaRPr lang="ru-RU" sz="2000" dirty="0"/>
          </a:p>
        </p:txBody>
      </p:sp>
      <p:pic>
        <p:nvPicPr>
          <p:cNvPr id="4" name="Содержимое 3" descr="0b662ad36f3b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86756"/>
            <a:ext cx="7620000" cy="4286250"/>
          </a:xfrm>
        </p:spPr>
      </p:pic>
    </p:spTree>
  </p:cSld>
  <p:clrMapOvr>
    <a:masterClrMapping/>
  </p:clrMapOvr>
  <p:transition advTm="995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04088"/>
            <a:ext cx="732951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Поет зима – Аукает ,Мохнатый лес баюкает</a:t>
            </a:r>
            <a:br>
              <a:rPr lang="ru-RU" sz="2400" dirty="0" smtClean="0"/>
            </a:br>
            <a:r>
              <a:rPr lang="ru-RU" sz="2400" dirty="0" err="1" smtClean="0"/>
              <a:t>Стозвоном</a:t>
            </a:r>
            <a:r>
              <a:rPr lang="ru-RU" sz="2400" dirty="0" smtClean="0"/>
              <a:t> сосняка. Кругом с тоской глубокою</a:t>
            </a:r>
            <a:br>
              <a:rPr lang="ru-RU" sz="2400" dirty="0" smtClean="0"/>
            </a:br>
            <a:r>
              <a:rPr lang="ru-RU" sz="2400" dirty="0" smtClean="0"/>
              <a:t>Плывут в страну далекую Седые облака</a:t>
            </a:r>
            <a:endParaRPr lang="ru-RU" sz="2400" dirty="0"/>
          </a:p>
        </p:txBody>
      </p:sp>
      <p:pic>
        <p:nvPicPr>
          <p:cNvPr id="4" name="Содержимое 3" descr="1335103844_4e28cdf337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792" y="1935163"/>
            <a:ext cx="5964415" cy="4389437"/>
          </a:xfrm>
        </p:spPr>
      </p:pic>
    </p:spTree>
  </p:cSld>
  <p:clrMapOvr>
    <a:masterClrMapping/>
  </p:clrMapOvr>
  <p:transition advTm="1001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Вышел на охоту</a:t>
            </a:r>
            <a:endParaRPr lang="ru-RU" dirty="0"/>
          </a:p>
        </p:txBody>
      </p:sp>
      <p:pic>
        <p:nvPicPr>
          <p:cNvPr id="4" name="Содержимое 3" descr="96198595_winter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950" y="1935163"/>
            <a:ext cx="3416100" cy="4389437"/>
          </a:xfrm>
        </p:spPr>
      </p:pic>
    </p:spTree>
  </p:cSld>
  <p:clrMapOvr>
    <a:masterClrMapping/>
  </p:clrMapOvr>
  <p:transition advTm="993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04088"/>
            <a:ext cx="7043758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Мама !глянь-ка из окошка- Знать ,вчера недаром кошка</a:t>
            </a:r>
            <a:br>
              <a:rPr lang="ru-RU" sz="2000" dirty="0" smtClean="0"/>
            </a:br>
            <a:r>
              <a:rPr lang="ru-RU" sz="2000" dirty="0" smtClean="0"/>
              <a:t>Умывала нос: Грязи нет, весь двор одело,</a:t>
            </a:r>
            <a:br>
              <a:rPr lang="ru-RU" sz="2000" dirty="0" smtClean="0"/>
            </a:br>
            <a:r>
              <a:rPr lang="ru-RU" sz="2000" dirty="0" smtClean="0"/>
              <a:t>посветлело, побелело- Видно, есть мороз.</a:t>
            </a:r>
            <a:endParaRPr lang="ru-RU" sz="2000" dirty="0"/>
          </a:p>
        </p:txBody>
      </p:sp>
      <p:pic>
        <p:nvPicPr>
          <p:cNvPr id="4" name="Содержимое 3" descr="0b0402003322e2502e3c2cb12e1aa2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780" y="1935163"/>
            <a:ext cx="5956439" cy="4389437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        Запорошило дорожки, Разукрасило окошки,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Радость детям подарила И на санках прокатила.</a:t>
            </a:r>
            <a:endParaRPr lang="ru-RU" sz="2000" dirty="0"/>
          </a:p>
        </p:txBody>
      </p:sp>
      <p:pic>
        <p:nvPicPr>
          <p:cNvPr id="4" name="Содержимое 3" descr="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124" y="1935163"/>
            <a:ext cx="4535752" cy="4389437"/>
          </a:xfrm>
        </p:spPr>
      </p:pic>
    </p:spTree>
  </p:cSld>
  <p:clrMapOvr>
    <a:masterClrMapping/>
  </p:clrMapOvr>
  <p:transition advTm="987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Зима пришла, В сани коней запрягла, В путь –дорожку вывела.</a:t>
            </a:r>
            <a:endParaRPr lang="ru-RU" sz="2400" dirty="0"/>
          </a:p>
        </p:txBody>
      </p:sp>
      <p:pic>
        <p:nvPicPr>
          <p:cNvPr id="4" name="Содержимое 3" descr="2ad69e4c05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750" y="1935163"/>
            <a:ext cx="5016499" cy="4389437"/>
          </a:xfrm>
        </p:spPr>
      </p:pic>
    </p:spTree>
  </p:cSld>
  <p:clrMapOvr>
    <a:masterClrMapping/>
  </p:clrMapOvr>
  <p:transition advTm="10203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147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.</vt:lpstr>
      <vt:lpstr>                   Не колючий, светло-синий По ветвям развешан иней –                                              Погляди хоть ты!             Словно кто-то тороватый   Свежей, белой, пухлой ватой                                              Все убрал кусты</vt:lpstr>
      <vt:lpstr>Мне приснились Морозы, Мне приснилась Зима – Ледяные березы , голубые дома.</vt:lpstr>
      <vt:lpstr>Улицей гуляет Дедушка Мороз, иней рассыпает по ветвям берез; Ходит бородою белою трясет, Топает ногою, Только треск идет.</vt:lpstr>
      <vt:lpstr>Поет зима – Аукает ,Мохнатый лес баюкает Стозвоном сосняка. Кругом с тоской глубокою Плывут в страну далекую Седые облака</vt:lpstr>
      <vt:lpstr>             Вышел на охоту</vt:lpstr>
      <vt:lpstr>Мама !глянь-ка из окошка- Знать ,вчера недаром кошка Умывала нос: Грязи нет, весь двор одело, посветлело, побелело- Видно, есть мороз.</vt:lpstr>
      <vt:lpstr>                            Запорошило дорожки, Разукрасило окошки,                              Радость детям подарила И на санках прокатила.</vt:lpstr>
      <vt:lpstr>Зима пришла, В сани коней запрягла, В путь –дорожку вывела.</vt:lpstr>
      <vt:lpstr>Опрятней молодого паркета Блистает речка, льдом одета. Мальчишки радостный народ Коньками звучно режет лед.</vt:lpstr>
      <vt:lpstr>          Зима в городе</vt:lpstr>
      <vt:lpstr>                        Тихо, тихо снег идет, Белый снег , мохнатый.                         Мы расчистим снег и лед Во дворе лопатой</vt:lpstr>
      <vt:lpstr>        Зимние пейзажи</vt:lpstr>
      <vt:lpstr>Описание зимнего пейзажа</vt:lpstr>
      <vt:lpstr>Природа зимой, зимние  картинки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19</cp:revision>
  <dcterms:created xsi:type="dcterms:W3CDTF">2014-01-16T13:36:34Z</dcterms:created>
  <dcterms:modified xsi:type="dcterms:W3CDTF">2014-01-26T10:00:14Z</dcterms:modified>
</cp:coreProperties>
</file>