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96" r:id="rId4"/>
    <p:sldId id="298" r:id="rId5"/>
    <p:sldId id="278" r:id="rId6"/>
    <p:sldId id="261" r:id="rId7"/>
    <p:sldId id="276" r:id="rId8"/>
    <p:sldId id="281" r:id="rId9"/>
    <p:sldId id="284" r:id="rId10"/>
    <p:sldId id="289" r:id="rId11"/>
    <p:sldId id="285" r:id="rId12"/>
    <p:sldId id="287" r:id="rId13"/>
    <p:sldId id="267" r:id="rId14"/>
    <p:sldId id="300" r:id="rId15"/>
    <p:sldId id="268" r:id="rId16"/>
    <p:sldId id="292" r:id="rId17"/>
    <p:sldId id="29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54" d="100"/>
          <a:sy n="54" d="100"/>
        </p:scale>
        <p:origin x="-20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D6DFD-5AB4-4312-A159-2812C3194E7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5C073-3706-4162-AB47-1B31FC464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C073-3706-4162-AB47-1B31FC4645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/>
          <a:lstStyle/>
          <a:p>
            <a:r>
              <a:rPr lang="ru-RU" dirty="0" smtClean="0"/>
              <a:t>Кия – жемчужина Кузбасса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хаил\Desktop\для конкурса\P80305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2192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берегах реки нет крупных промышленных предприятий. Вода  чиста и прозрачна, а воздух свеж.</a:t>
            </a:r>
            <a:endParaRPr lang="ru-RU" sz="1800" dirty="0"/>
          </a:p>
        </p:txBody>
      </p:sp>
      <p:pic>
        <p:nvPicPr>
          <p:cNvPr id="15362" name="Picture 2" descr="C:\Users\Михаил\Desktop\для конкурса\DSCF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Осенью и летом плывут по Кии караваны резиновых лодок, байдарок и плотов.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хаил\Desktop\кия\P80305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600200"/>
            <a:ext cx="81534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Кия – излюбленное место рыбаков. В ее чистой воде, нерестится нельма, в низовьях осетры и стерлядь. Кроме того в ее водах водится щука, язь, окунь, таймень, хариус, гольян, плотва.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70" name="Picture 2" descr="C:\Users\Михаил\Desktop\кия\P8030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Прохладное туманное утро..</a:t>
            </a:r>
            <a:endParaRPr lang="ru-RU" sz="1800" dirty="0"/>
          </a:p>
        </p:txBody>
      </p:sp>
      <p:pic>
        <p:nvPicPr>
          <p:cNvPr id="12290" name="Picture 2" descr="C:\Users\Михаил\Desktop\для конкурса\DSCF1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После дождя…</a:t>
            </a:r>
            <a:endParaRPr lang="ru-RU" sz="1800" dirty="0"/>
          </a:p>
        </p:txBody>
      </p:sp>
      <p:pic>
        <p:nvPicPr>
          <p:cNvPr id="13314" name="Picture 2" descr="C:\Users\Михаил\Desktop\для конкурса\DSCF4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1600200"/>
            <a:ext cx="51054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теплых травах летний луг,</a:t>
            </a:r>
            <a:br>
              <a:rPr lang="ru-RU" sz="1800" dirty="0" smtClean="0"/>
            </a:br>
            <a:r>
              <a:rPr lang="ru-RU" sz="1800" dirty="0" smtClean="0"/>
              <a:t> Тальники густые</a:t>
            </a:r>
            <a:br>
              <a:rPr lang="ru-RU" sz="1800" dirty="0" smtClean="0"/>
            </a:br>
            <a:r>
              <a:rPr lang="ru-RU" sz="1800" dirty="0" smtClean="0"/>
              <a:t> Там, где чертит полукруг</a:t>
            </a:r>
            <a:br>
              <a:rPr lang="ru-RU" sz="1800" dirty="0" smtClean="0"/>
            </a:br>
            <a:r>
              <a:rPr lang="ru-RU" sz="1800" dirty="0" smtClean="0"/>
              <a:t> И синеет Кия.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3314" name="Picture 2" descr="C:\Users\Михаил\Desktop\для конкурса\DSCF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 рекой наискосок</a:t>
            </a:r>
            <a:br>
              <a:rPr lang="ru-RU" sz="1800" dirty="0" smtClean="0"/>
            </a:br>
            <a:r>
              <a:rPr lang="ru-RU" sz="1800" dirty="0" smtClean="0"/>
              <a:t> Полоса лесная,</a:t>
            </a:r>
            <a:br>
              <a:rPr lang="ru-RU" sz="1800" dirty="0" smtClean="0"/>
            </a:br>
            <a:r>
              <a:rPr lang="ru-RU" sz="1800" dirty="0" smtClean="0"/>
              <a:t> А подует ветерок —</a:t>
            </a:r>
            <a:br>
              <a:rPr lang="ru-RU" sz="1800" dirty="0" smtClean="0"/>
            </a:br>
            <a:r>
              <a:rPr lang="ru-RU" sz="1800" dirty="0" smtClean="0"/>
              <a:t> Музыка живая.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194" name="Picture 2" descr="C:\Users\Михаил\Desktop\кия\DSCF4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Ивы, головы склонив,</a:t>
            </a:r>
            <a:br>
              <a:rPr lang="ru-RU" sz="1800" dirty="0" smtClean="0"/>
            </a:br>
            <a:r>
              <a:rPr lang="ru-RU" sz="1800" dirty="0" smtClean="0"/>
              <a:t> Вновь распустят косы,</a:t>
            </a:r>
            <a:br>
              <a:rPr lang="ru-RU" sz="1800" dirty="0" smtClean="0"/>
            </a:br>
            <a:r>
              <a:rPr lang="ru-RU" sz="1800" dirty="0" smtClean="0"/>
              <a:t> Песен утренний мотив</a:t>
            </a:r>
            <a:br>
              <a:rPr lang="ru-RU" sz="1800" dirty="0" smtClean="0"/>
            </a:br>
            <a:r>
              <a:rPr lang="ru-RU" sz="1800" dirty="0" smtClean="0"/>
              <a:t> Напоют березы.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218" name="Picture 2" descr="C:\Users\Михаил\Desktop\кия\DSCF4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тянусь к тебе душой,</a:t>
            </a:r>
            <a:br>
              <a:rPr lang="ru-RU" sz="1800" dirty="0" smtClean="0"/>
            </a:br>
            <a:r>
              <a:rPr lang="ru-RU" sz="1800" dirty="0" smtClean="0"/>
              <a:t> К синеве без края,</a:t>
            </a:r>
            <a:br>
              <a:rPr lang="ru-RU" sz="1800" dirty="0" smtClean="0"/>
            </a:br>
            <a:r>
              <a:rPr lang="ru-RU" sz="1800" dirty="0" smtClean="0"/>
              <a:t> И ты вся передо мной,</a:t>
            </a:r>
            <a:br>
              <a:rPr lang="ru-RU" sz="1800" dirty="0" smtClean="0"/>
            </a:br>
            <a:r>
              <a:rPr lang="ru-RU" sz="1800" dirty="0" smtClean="0"/>
              <a:t> Сторона родная!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17410" name="Picture 2" descr="C:\Users\Михаил\Desktop\для конкурса\DSCF4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Кия - одна из красивейших рек Кемеровской области.</a:t>
            </a:r>
            <a:endParaRPr lang="ru-RU" sz="1800" dirty="0"/>
          </a:p>
        </p:txBody>
      </p:sp>
      <p:pic>
        <p:nvPicPr>
          <p:cNvPr id="4098" name="Picture 2" descr="C:\Users\Михаил\Desktop\для конкурса\P8030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600200"/>
            <a:ext cx="769619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Река берёт начало в Кемеровской области, в районе гор Чемодан и Медвежий голец Кузнецкого Алатау и заканчивается в Томской области, впадая в Чулым. 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42" name="Picture 2" descr="C:\Users\Михаил\Desktop\кия\P803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«Кия» в переводе с тюркского — «каменистая, обрывистая».  Живописные скалы на её берегах поднимаются  высоко над рекой.</a:t>
            </a:r>
            <a:endParaRPr lang="ru-RU" sz="1800" dirty="0"/>
          </a:p>
        </p:txBody>
      </p:sp>
      <p:pic>
        <p:nvPicPr>
          <p:cNvPr id="12290" name="Picture 2" descr="C:\Users\Михаил\Desktop\кия\P8030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Водопады сбегают прямо в реку.</a:t>
            </a:r>
            <a:endParaRPr lang="ru-RU" sz="1800" dirty="0"/>
          </a:p>
        </p:txBody>
      </p:sp>
      <p:pic>
        <p:nvPicPr>
          <p:cNvPr id="3074" name="Picture 2" descr="C:\Users\Михаил\Desktop\кия\P8030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Красавица Кия с высоты птичьего полёта в окружении «зеленого моря тайги».</a:t>
            </a:r>
            <a:endParaRPr lang="ru-RU" sz="1800" dirty="0"/>
          </a:p>
        </p:txBody>
      </p:sp>
      <p:pic>
        <p:nvPicPr>
          <p:cNvPr id="6146" name="Picture 2" descr="C:\Users\Михаил\Desktop\для конкурса\P804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Приятно ощутить прохладную свежесть в гротах и пещерах в летний зной.</a:t>
            </a:r>
            <a:endParaRPr lang="ru-RU" sz="1800" dirty="0"/>
          </a:p>
        </p:txBody>
      </p:sp>
      <p:pic>
        <p:nvPicPr>
          <p:cNvPr id="8194" name="Picture 2" descr="C:\Users\Михаил\Desktop\для конкурса\P8040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1600200"/>
            <a:ext cx="375463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Причудливая скала с гротом.</a:t>
            </a:r>
            <a:endParaRPr lang="ru-RU" sz="1800" dirty="0"/>
          </a:p>
        </p:txBody>
      </p:sp>
      <p:pic>
        <p:nvPicPr>
          <p:cNvPr id="5122" name="Picture 2" descr="C:\Users\Михаил\Desktop\кия\P803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некоторых пещерах лёд не тает даже летом.</a:t>
            </a:r>
            <a:endParaRPr lang="ru-RU" sz="1800" dirty="0"/>
          </a:p>
        </p:txBody>
      </p:sp>
      <p:pic>
        <p:nvPicPr>
          <p:cNvPr id="6146" name="Picture 2" descr="C:\Users\Михаил\Desktop\кия\P804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187</Words>
  <PresentationFormat>Экран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Кия – жемчужина Кузбасса</vt:lpstr>
      <vt:lpstr>Кия - одна из красивейших рек Кемеровской области.</vt:lpstr>
      <vt:lpstr> Река берёт начало в Кемеровской области, в районе гор Чемодан и Медвежий голец Кузнецкого Алатау и заканчивается в Томской области, впадая в Чулым.    </vt:lpstr>
      <vt:lpstr>«Кия» в переводе с тюркского — «каменистая, обрывистая».  Живописные скалы на её берегах поднимаются  высоко над рекой.</vt:lpstr>
      <vt:lpstr>Водопады сбегают прямо в реку.</vt:lpstr>
      <vt:lpstr>Красавица Кия с высоты птичьего полёта в окружении «зеленого моря тайги».</vt:lpstr>
      <vt:lpstr>Приятно ощутить прохладную свежесть в гротах и пещерах в летний зной.</vt:lpstr>
      <vt:lpstr>Причудливая скала с гротом.</vt:lpstr>
      <vt:lpstr>В некоторых пещерах лёд не тает даже летом.</vt:lpstr>
      <vt:lpstr>На берегах реки нет крупных промышленных предприятий. Вода  чиста и прозрачна, а воздух свеж.</vt:lpstr>
      <vt:lpstr>Осенью и летом плывут по Кии караваны резиновых лодок, байдарок и плотов.</vt:lpstr>
      <vt:lpstr>Кия – излюбленное место рыбаков. В ее чистой воде, нерестится нельма, в низовьях осетры и стерлядь. Кроме того в ее водах водится щука, язь, окунь, таймень, хариус, гольян, плотва. </vt:lpstr>
      <vt:lpstr>Прохладное туманное утро..</vt:lpstr>
      <vt:lpstr>После дождя…</vt:lpstr>
      <vt:lpstr>  В теплых травах летний луг,  Тальники густые  Там, где чертит полукруг  И синеет Кия.   </vt:lpstr>
      <vt:lpstr> За рекой наискосок  Полоса лесная,  А подует ветерок —  Музыка живая. </vt:lpstr>
      <vt:lpstr> Ивы, головы склонив,  Вновь распустят косы,  Песен утренний мотив  Напоют березы. </vt:lpstr>
      <vt:lpstr>  Я тянусь к тебе душой,  К синеве без края,  И ты вся передо мной,  Сторона родная!  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Кия – жемчужина Кузбасса</dc:title>
  <dc:creator>Марина</dc:creator>
  <cp:lastModifiedBy>Михаил</cp:lastModifiedBy>
  <cp:revision>19</cp:revision>
  <dcterms:created xsi:type="dcterms:W3CDTF">2013-10-10T09:50:12Z</dcterms:created>
  <dcterms:modified xsi:type="dcterms:W3CDTF">2014-01-26T09:41:12Z</dcterms:modified>
</cp:coreProperties>
</file>