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58" r:id="rId6"/>
    <p:sldId id="259" r:id="rId7"/>
    <p:sldId id="272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68" r:id="rId17"/>
    <p:sldId id="271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72C2-C08F-40A0-9BDF-043C72657EDD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4BF3-1F9C-4578-A2BC-0E558EA2F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428604"/>
            <a:ext cx="70009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Предметно-развивающая среда 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старшей группы «Звоночки»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Рачкова О.Н.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№36 г.Ачинск,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Красноярский край</a:t>
            </a:r>
          </a:p>
          <a:p>
            <a:pPr algn="r"/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2014-2015 учебный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www.maam.ru/upload/blogs/b2c710e8c529f38c49e4b0eaeb4b8b30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267200" cy="5686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785794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дидактических игр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«Размышляй-ка»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дидактичекие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игры различного содержания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настольно-печатные игры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maam.ru/upload/blogs/3d4a1cf4347902500c468785aa1d9b59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500594" cy="397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58" y="1714488"/>
            <a:ext cx="42148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«Цветные ладошки»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материалы и оборудования для рисования, лепки, аппликации.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www.maam.ru/upload/blogs/9e9130d919af81eef68dea1eebffbecf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85728"/>
            <a:ext cx="2500330" cy="3331913"/>
          </a:xfrm>
          <a:prstGeom prst="rect">
            <a:avLst/>
          </a:prstGeom>
          <a:noFill/>
        </p:spPr>
      </p:pic>
      <p:pic>
        <p:nvPicPr>
          <p:cNvPr id="23556" name="Picture 4" descr="http://www.maam.ru/upload/blogs/88479d7d2a5914d67fe5c26df69115ed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696892"/>
            <a:ext cx="4071934" cy="3053951"/>
          </a:xfrm>
          <a:prstGeom prst="rect">
            <a:avLst/>
          </a:prstGeom>
          <a:noFill/>
        </p:spPr>
      </p:pic>
      <p:pic>
        <p:nvPicPr>
          <p:cNvPr id="23558" name="Picture 6" descr="http://www.maam.ru/upload/blogs/f334f165e9d870ab6beb88c47879e85a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4071966" cy="3053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43372" y="714356"/>
            <a:ext cx="421484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«Зеленая планета»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-материалы по сезонным наблюдениям;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для ухода за растениями;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иллюстративный материал.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maam.ru/upload/blogs/ccac15ecb8fad397ae920b301464ae2a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70113" cy="4357718"/>
          </a:xfrm>
          <a:prstGeom prst="rect">
            <a:avLst/>
          </a:prstGeom>
          <a:noFill/>
        </p:spPr>
      </p:pic>
      <p:pic>
        <p:nvPicPr>
          <p:cNvPr id="2052" name="Picture 4" descr="http://www.maam.ru/upload/blogs/58b85f7b6c8422b060d0726aaf6764c9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50447"/>
            <a:ext cx="4357686" cy="3107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714356"/>
            <a:ext cx="42148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исследования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«Лаборатория Знайки»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-материалы и оборудование для экспериментов, исследований.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5" name="Picture 1" descr="D:\моя работа\ДЛЯ МОЕЙ РАБОТЫ\Фото11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47" y="3643310"/>
            <a:ext cx="4286253" cy="3214690"/>
          </a:xfrm>
          <a:prstGeom prst="rect">
            <a:avLst/>
          </a:prstGeom>
          <a:noFill/>
        </p:spPr>
      </p:pic>
      <p:pic>
        <p:nvPicPr>
          <p:cNvPr id="26626" name="Picture 2" descr="D:\моя работа\ДЛЯ МОЕЙ РАБОТЫ\Фото12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57166"/>
            <a:ext cx="4476755" cy="33575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58" y="71435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театрализации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-куклы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-пальчиковый театр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-настольный театр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 descr="D:\моя работа\ДЛЯ МОЕЙ РАБОТЫ\Фото12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643050"/>
            <a:ext cx="4572005" cy="3429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58" y="714356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музыки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«Веселые нотки»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-наглядно-иллюстративную информацию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Аудиозаписи «Времена года», «Детские песенки» и др.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7" name="Picture 1" descr="D:\моя работа\ДЛЯ МОЕЙ РАБОТЫ\Фото1204.jpg"/>
          <p:cNvPicPr>
            <a:picLocks noChangeAspect="1" noChangeArrowheads="1"/>
          </p:cNvPicPr>
          <p:nvPr/>
        </p:nvPicPr>
        <p:blipFill>
          <a:blip r:embed="rId3"/>
          <a:srcRect l="-1137" t="22727"/>
          <a:stretch>
            <a:fillRect/>
          </a:stretch>
        </p:blipFill>
        <p:spPr bwMode="auto">
          <a:xfrm>
            <a:off x="285720" y="714356"/>
            <a:ext cx="4238655" cy="2428872"/>
          </a:xfrm>
          <a:prstGeom prst="rect">
            <a:avLst/>
          </a:prstGeom>
          <a:noFill/>
        </p:spPr>
      </p:pic>
      <p:pic>
        <p:nvPicPr>
          <p:cNvPr id="24578" name="Picture 2" descr="D:\моя работа\ДЛЯ МОЕЙ РАБОТЫ\Фото12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33934" y="3625450"/>
            <a:ext cx="4310066" cy="3232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58" y="714356"/>
            <a:ext cx="421484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«Интересные игры»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-сюжетно-ролевые игры и атрибуты к ним «Семья», «Почта», «Скорая помощь», «Магазин», «Шоферы», «Моряки», «Полицейский».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D:\моя работа\ДЛЯ МОЕЙ РАБОТЫ\Фото1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7524776" cy="3143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571480"/>
            <a:ext cx="421484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«Строители»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Настольный деревянный конструктор,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пластмассовый конструктор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Схемы для постройки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моя работа\ДЛЯ МОЕЙ РАБОТЫ\Фото12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785794"/>
            <a:ext cx="4857757" cy="36433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107154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дежурства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«Помощники»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дежурства по столовой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дежурства по занятиям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Уголок дежурства по природе.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36151" cy="47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1000108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коллекционирования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 память»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-коллекции «фантики от конфет», «авторучки»,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календарики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 «игрушки Киндер Сюрприз».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моя работа\ДЛЯ МОЕЙ РАБОТЫ\Фото11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428604"/>
            <a:ext cx="3619499" cy="2714624"/>
          </a:xfrm>
          <a:prstGeom prst="rect">
            <a:avLst/>
          </a:prstGeom>
          <a:noFill/>
        </p:spPr>
      </p:pic>
      <p:pic>
        <p:nvPicPr>
          <p:cNvPr id="1027" name="Picture 3" descr="D:\моя работа\ДЛЯ МОЕЙ РАБОТЫ\Фото1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67245" y="3500434"/>
            <a:ext cx="4476755" cy="3357566"/>
          </a:xfrm>
          <a:prstGeom prst="rect">
            <a:avLst/>
          </a:prstGeom>
          <a:noFill/>
        </p:spPr>
      </p:pic>
      <p:pic>
        <p:nvPicPr>
          <p:cNvPr id="1028" name="Picture 4" descr="D:\моя работа\ДЛЯ МОЕЙ РАБОТЫ\Фото03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3500438"/>
            <a:ext cx="4476749" cy="33575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0562" y="500042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Приемная (раздевалка)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-информационные стенды для родителей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 Выставка детских работ и проведение конкурсных мероприятий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235743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моя работа\ДЛЯ МОЕЙ РАБОТЫ\Фото02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785794"/>
            <a:ext cx="4262975" cy="3000396"/>
          </a:xfrm>
          <a:prstGeom prst="rect">
            <a:avLst/>
          </a:prstGeom>
          <a:noFill/>
        </p:spPr>
      </p:pic>
      <p:pic>
        <p:nvPicPr>
          <p:cNvPr id="1027" name="Picture 3" descr="D:\моя работа\ДЛЯ МОЕЙ РАБОТЫ\Фото0269.jpg"/>
          <p:cNvPicPr>
            <a:picLocks noChangeAspect="1" noChangeArrowheads="1"/>
          </p:cNvPicPr>
          <p:nvPr/>
        </p:nvPicPr>
        <p:blipFill>
          <a:blip r:embed="rId4" cstate="screen"/>
          <a:srcRect t="-6352"/>
          <a:stretch>
            <a:fillRect/>
          </a:stretch>
        </p:blipFill>
        <p:spPr bwMode="auto">
          <a:xfrm>
            <a:off x="2143108" y="4143380"/>
            <a:ext cx="4000527" cy="2391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15195" y="857232"/>
            <a:ext cx="38031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Речевой центр «</a:t>
            </a:r>
            <a:r>
              <a:rPr lang="ru-RU" b="1" dirty="0" err="1" smtClean="0">
                <a:solidFill>
                  <a:srgbClr val="FF0000"/>
                </a:solidFill>
              </a:rPr>
              <a:t>Говорунок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содержит материал по следующим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направлениям: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-развивающая речевая среда;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формирование словаря;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звуковая культура речи;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грамматический строй речи;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связная речь.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http://www.maam.ru/upload/blogs/a2e2ce016ad84e555ceb3dcc4559b34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381499" cy="3286124"/>
          </a:xfrm>
          <a:prstGeom prst="rect">
            <a:avLst/>
          </a:prstGeom>
          <a:noFill/>
        </p:spPr>
      </p:pic>
      <p:pic>
        <p:nvPicPr>
          <p:cNvPr id="7174" name="Picture 6" descr="http://www.maam.ru/upload/blogs/4025d42339529c6df2cf1fe5f0b92d70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11182"/>
            <a:ext cx="3929090" cy="2946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785794"/>
            <a:ext cx="4080861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Центр математики «Веселый счет»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содержит материал по направлениям: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Количество и счет;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Величина;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форма;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-ориентировка в пространстве;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-ориентировка во времени.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57752" y="785794"/>
            <a:ext cx="4066241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Центр безопасности «Пешеход»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содержит материал по следующим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направлениям: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-наглядно-иллюстративный материал;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ПДД;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пожарная безопасность;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 личная безопасность.</a:t>
            </a:r>
          </a:p>
          <a:p>
            <a:endParaRPr lang="ru-RU" b="1" dirty="0"/>
          </a:p>
        </p:txBody>
      </p:sp>
      <p:pic>
        <p:nvPicPr>
          <p:cNvPr id="9218" name="Picture 2" descr="Оформление развивающих центров активности в средней группе в соответствии с ФГ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9"/>
            <a:ext cx="4500594" cy="3143272"/>
          </a:xfrm>
          <a:prstGeom prst="rect">
            <a:avLst/>
          </a:prstGeom>
          <a:noFill/>
        </p:spPr>
      </p:pic>
      <p:pic>
        <p:nvPicPr>
          <p:cNvPr id="9220" name="Picture 4" descr="http://www.maam.ru/upload/blogs/dba4a06beb623130458923510d3d1767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5072098" cy="282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://www.maam.ru/upload/blogs/ba4f649aecbde902e179c53455bcc300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48143" cy="3186107"/>
          </a:xfrm>
          <a:prstGeom prst="rect">
            <a:avLst/>
          </a:prstGeom>
          <a:noFill/>
        </p:spPr>
      </p:pic>
      <p:pic>
        <p:nvPicPr>
          <p:cNvPr id="8198" name="Picture 6" descr="http://www.maam.ru/upload/blogs/745e831c4ab77fbc07e26fcde87e43f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357562"/>
            <a:ext cx="4429156" cy="33218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785794"/>
            <a:ext cx="40662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Центр здоровья «Не -</a:t>
            </a:r>
            <a:r>
              <a:rPr lang="ru-RU" b="1" dirty="0" err="1" smtClean="0">
                <a:solidFill>
                  <a:srgbClr val="FF0000"/>
                </a:solidFill>
              </a:rPr>
              <a:t>болейка</a:t>
            </a:r>
            <a:r>
              <a:rPr lang="ru-RU" b="1" dirty="0" smtClean="0">
                <a:solidFill>
                  <a:srgbClr val="FF0000"/>
                </a:solidFill>
              </a:rPr>
              <a:t>!»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содержит материал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-наглядно-иллюстративный материал;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/>
              <a:t>дидактические игры.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4876" y="1000108"/>
            <a:ext cx="42148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физкультуры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«Спортсмены»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-атрибуты для закаливания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-маски для подвижных игр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-картотеку подвижных игр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-атрибуты для проведения игр (мячи, кегли, обручи)</a:t>
            </a: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285859"/>
            <a:ext cx="3214764" cy="267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17248" y="785794"/>
            <a:ext cx="447385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Центр книги «Волшебные страницы»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фольклор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фольклор народов мира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поэтов и писателей России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проза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литературные сказки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наглядно – иллюстративную информацию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(например, папка русские писатели).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endParaRPr lang="ru-RU" b="1" dirty="0" smtClean="0"/>
          </a:p>
        </p:txBody>
      </p:sp>
      <p:pic>
        <p:nvPicPr>
          <p:cNvPr id="6146" name="Picture 2" descr="http://www.maam.ru/upload/blogs/75a14007ecd03e9aa67833280d767886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26720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www.maam.ru/upload/blogs/3635b7dda0e5598e85b742b640d33a46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500594" cy="3971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785794"/>
            <a:ext cx="42148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Центр патриотизма «Моя Родина»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Содержит: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-наглядно – демонстрационный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 по теме «Мой город», «Мой край», «Моя страна».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книги по патриотическому воспитанию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дидактические игры.</a:t>
            </a:r>
            <a:endParaRPr lang="ru-RU" b="1" dirty="0" smtClean="0"/>
          </a:p>
          <a:p>
            <a:pPr>
              <a:lnSpc>
                <a:spcPct val="150000"/>
              </a:lnSpc>
            </a:pPr>
            <a:endParaRPr lang="ru-RU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470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ерн5ог</cp:lastModifiedBy>
  <cp:revision>83</cp:revision>
  <dcterms:created xsi:type="dcterms:W3CDTF">2014-11-18T08:51:58Z</dcterms:created>
  <dcterms:modified xsi:type="dcterms:W3CDTF">2015-09-03T13:04:48Z</dcterms:modified>
</cp:coreProperties>
</file>