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8" r:id="rId8"/>
    <p:sldId id="269" r:id="rId9"/>
    <p:sldId id="270" r:id="rId10"/>
    <p:sldId id="27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110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Кратковременные </a:t>
            </a:r>
            <a:r>
              <a:rPr lang="ru-RU" sz="2200" dirty="0"/>
              <a:t>(в течение 1 – 2 минут) </a:t>
            </a:r>
            <a:r>
              <a:rPr lang="ru-RU" sz="2200" dirty="0" smtClean="0"/>
              <a:t>упражнения, которые способствуют </a:t>
            </a:r>
            <a:r>
              <a:rPr lang="ru-RU" sz="2200" dirty="0"/>
              <a:t>укреплению организма ребёнка, </a:t>
            </a:r>
            <a:r>
              <a:rPr lang="ru-RU" sz="2200" dirty="0" smtClean="0"/>
              <a:t>повышают </a:t>
            </a:r>
            <a:r>
              <a:rPr lang="ru-RU" sz="2200" dirty="0"/>
              <a:t>его </a:t>
            </a:r>
            <a:r>
              <a:rPr lang="ru-RU" sz="2000" dirty="0"/>
              <a:t>работоспособность. </a:t>
            </a:r>
            <a:endParaRPr lang="ru-RU" sz="2000" dirty="0"/>
          </a:p>
        </p:txBody>
      </p:sp>
      <p:pic>
        <p:nvPicPr>
          <p:cNvPr id="1026" name="Picture 2" descr="D:\Documents and Settings\Администратор\Мои документы\0011-011-Fizminu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7"/>
            <a:ext cx="7560840" cy="38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0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04665"/>
            <a:ext cx="4896544" cy="331236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46805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Documents and Settings\Администратор\Мои документы\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00" y="3861048"/>
            <a:ext cx="46982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5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36905" cy="5904656"/>
          </a:xfrm>
        </p:spPr>
      </p:pic>
    </p:spTree>
    <p:extLst>
      <p:ext uri="{BB962C8B-B14F-4D97-AF65-F5344CB8AC3E}">
        <p14:creationId xmlns:p14="http://schemas.microsoft.com/office/powerpoint/2010/main" val="111130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296144"/>
          </a:xfrm>
        </p:spPr>
        <p:txBody>
          <a:bodyPr>
            <a:noAutofit/>
          </a:bodyPr>
          <a:lstStyle/>
          <a:p>
            <a:r>
              <a:rPr lang="ru-RU" sz="2000" dirty="0"/>
              <a:t>Физкультминутка проводится, с целью активно изменить деятельность детей и этим ослабить утомление, а затем снова переключить их на продолжение занятия.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04" y="1752600"/>
            <a:ext cx="5723192" cy="4373563"/>
          </a:xfrm>
        </p:spPr>
      </p:pic>
    </p:spTree>
    <p:extLst>
      <p:ext uri="{BB962C8B-B14F-4D97-AF65-F5344CB8AC3E}">
        <p14:creationId xmlns:p14="http://schemas.microsoft.com/office/powerpoint/2010/main" val="250344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3816424"/>
          </a:xfrm>
        </p:spPr>
        <p:txBody>
          <a:bodyPr>
            <a:noAutofit/>
          </a:bodyPr>
          <a:lstStyle/>
          <a:p>
            <a:r>
              <a:rPr lang="ru-RU" sz="2000" dirty="0"/>
              <a:t>Задачи </a:t>
            </a:r>
            <a:r>
              <a:rPr lang="ru-RU" sz="2000" dirty="0" err="1"/>
              <a:t>физминуток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ru-RU" sz="2000" dirty="0" smtClean="0"/>
              <a:t>- </a:t>
            </a:r>
            <a:r>
              <a:rPr lang="ru-RU" sz="2000" dirty="0"/>
              <a:t>успокаивают нервную систему; </a:t>
            </a:r>
            <a:br>
              <a:rPr lang="ru-RU" sz="2000" dirty="0"/>
            </a:br>
            <a:r>
              <a:rPr lang="ru-RU" sz="2000" dirty="0" smtClean="0"/>
              <a:t>-восстанавливают </a:t>
            </a:r>
            <a:r>
              <a:rPr lang="ru-RU" sz="2000" dirty="0"/>
              <a:t>работоспособность детей; активизация сердечно – сосудистой, дыхательной системы; улучшение общего состояния; 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 smtClean="0"/>
              <a:t>-переключение внимания </a:t>
            </a:r>
            <a:r>
              <a:rPr lang="ru-RU" sz="2000" dirty="0"/>
              <a:t>с одной деятельности на другую;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 smtClean="0"/>
              <a:t>-снятие </a:t>
            </a:r>
            <a:r>
              <a:rPr lang="ru-RU" sz="2000" dirty="0"/>
              <a:t>напряжения с мышц, вызванное неподвижным состоянием;</a:t>
            </a:r>
            <a:br>
              <a:rPr lang="ru-RU" sz="2000" dirty="0"/>
            </a:br>
            <a:r>
              <a:rPr lang="ru-RU" sz="2000" dirty="0" smtClean="0"/>
              <a:t>-развитие </a:t>
            </a:r>
            <a:r>
              <a:rPr lang="ru-RU" sz="2000" dirty="0"/>
              <a:t>речи, памяти ; развивают </a:t>
            </a:r>
            <a:r>
              <a:rPr lang="ru-RU" sz="2000" dirty="0" smtClean="0"/>
              <a:t>координацию движений.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4693"/>
            <a:ext cx="3456384" cy="2395845"/>
          </a:xfrm>
        </p:spPr>
      </p:pic>
      <p:pic>
        <p:nvPicPr>
          <p:cNvPr id="5124" name="Picture 4" descr="D:\Documents and Settings\Администратор\Мои документы\378159_html_7694ac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11444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2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6864" cy="2952328"/>
          </a:xfrm>
        </p:spPr>
        <p:txBody>
          <a:bodyPr>
            <a:normAutofit/>
          </a:bodyPr>
          <a:lstStyle/>
          <a:p>
            <a:r>
              <a:rPr lang="ru-RU" sz="2200" dirty="0"/>
              <a:t>Требования к </a:t>
            </a:r>
            <a:r>
              <a:rPr lang="ru-RU" sz="2200" dirty="0" err="1"/>
              <a:t>физминуткам</a:t>
            </a:r>
            <a:r>
              <a:rPr lang="ru-RU" sz="2200" dirty="0"/>
              <a:t>:</a:t>
            </a:r>
            <a:br>
              <a:rPr lang="ru-RU" sz="2200" dirty="0"/>
            </a:br>
            <a:r>
              <a:rPr lang="ru-RU" sz="2200" dirty="0"/>
              <a:t> </a:t>
            </a:r>
            <a:r>
              <a:rPr lang="ru-RU" sz="2200" dirty="0" smtClean="0"/>
              <a:t>-у</a:t>
            </a:r>
            <a:r>
              <a:rPr lang="ru-RU" sz="1800" dirty="0" smtClean="0"/>
              <a:t>пражнения </a:t>
            </a:r>
            <a:r>
              <a:rPr lang="ru-RU" sz="1800" dirty="0"/>
              <a:t>должны охватывать большие группы мышц, снимать </a:t>
            </a:r>
            <a:r>
              <a:rPr lang="ru-RU" sz="1800" dirty="0" smtClean="0"/>
              <a:t>напряжения,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1800" dirty="0" smtClean="0"/>
              <a:t>-упражнения </a:t>
            </a:r>
            <a:r>
              <a:rPr lang="ru-RU" sz="1800" dirty="0"/>
              <a:t>должны быть просты, интересны, доступны </a:t>
            </a:r>
            <a:r>
              <a:rPr lang="ru-RU" sz="1800" dirty="0" smtClean="0"/>
              <a:t>детям, носить </a:t>
            </a:r>
            <a:r>
              <a:rPr lang="ru-RU" sz="1800" dirty="0"/>
              <a:t>игровой характер</a:t>
            </a:r>
            <a:br>
              <a:rPr lang="ru-RU" sz="1800" dirty="0"/>
            </a:br>
            <a:r>
              <a:rPr lang="ru-RU" sz="1800" dirty="0"/>
              <a:t> комплекс должен состоять из 1-2 упражнений, повторять 2-3 </a:t>
            </a:r>
            <a:r>
              <a:rPr lang="ru-RU" sz="1800" dirty="0" smtClean="0"/>
              <a:t>раза.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4"/>
            <a:ext cx="6480720" cy="3672706"/>
          </a:xfrm>
        </p:spPr>
      </p:pic>
    </p:spTree>
    <p:extLst>
      <p:ext uri="{BB962C8B-B14F-4D97-AF65-F5344CB8AC3E}">
        <p14:creationId xmlns:p14="http://schemas.microsoft.com/office/powerpoint/2010/main" val="164062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6264696"/>
          </a:xfrm>
        </p:spPr>
        <p:txBody>
          <a:bodyPr>
            <a:normAutofit fontScale="90000"/>
          </a:bodyPr>
          <a:lstStyle/>
          <a:p>
            <a:r>
              <a:rPr lang="ru-RU" sz="1300" dirty="0"/>
              <a:t/>
            </a:r>
            <a:br>
              <a:rPr lang="ru-RU" sz="1300" dirty="0"/>
            </a:br>
            <a:r>
              <a:rPr lang="ru-RU" sz="1800" dirty="0" smtClean="0"/>
              <a:t>Формы  </a:t>
            </a:r>
            <a:r>
              <a:rPr lang="ru-RU" sz="1800" dirty="0"/>
              <a:t>проведения физкультминуток бывают следующих видов</a:t>
            </a:r>
            <a:r>
              <a:rPr lang="ru-RU" sz="1300" dirty="0"/>
              <a:t>:</a:t>
            </a:r>
            <a:br>
              <a:rPr lang="ru-RU" sz="1300" dirty="0"/>
            </a:br>
            <a:r>
              <a:rPr lang="ru-RU" sz="1300" dirty="0" smtClean="0"/>
              <a:t>1) Общеразвивающие </a:t>
            </a:r>
            <a:r>
              <a:rPr lang="ru-RU" sz="1300" dirty="0"/>
              <a:t>упражнения- подбираются по тем же признакам, что и для утренней гимнастики. Используется 3-4 упражнения для  разных групп мышц, закончить физкультминутку можно прыжками, бегом на месте или ходьбой</a:t>
            </a:r>
            <a:r>
              <a:rPr lang="ru-RU" sz="1300" dirty="0" smtClean="0"/>
              <a:t>;</a:t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>2) В </a:t>
            </a:r>
            <a:r>
              <a:rPr lang="ru-RU" sz="1300" dirty="0"/>
              <a:t>форме подвижной игры- подбираются игры средней подвижности, не требующие большого пространства, с несложными. Хорошо знакомыми детям правилами</a:t>
            </a:r>
            <a:r>
              <a:rPr lang="ru-RU" sz="1300" dirty="0" smtClean="0"/>
              <a:t>;</a:t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>3) В </a:t>
            </a:r>
            <a:r>
              <a:rPr lang="ru-RU" sz="1300" dirty="0"/>
              <a:t>форме дидактической игры с движениями- хорошо вписываются в занятия по ознакомлению с природой. По звуковой ( фонетической) культуре речи, по математике</a:t>
            </a:r>
            <a:r>
              <a:rPr lang="ru-RU" sz="1300" dirty="0" smtClean="0"/>
              <a:t>;</a:t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>4) В </a:t>
            </a:r>
            <a:r>
              <a:rPr lang="ru-RU" sz="1300" dirty="0"/>
              <a:t>форме танцевальных движений- используются между структурными частями занятия под звукозапись, пение воспитателя или самих детей. Больше всего подходят мелодии умеренного ритма. Негромкие, иногда плавные;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>5) В </a:t>
            </a:r>
            <a:r>
              <a:rPr lang="ru-RU" sz="1300" dirty="0"/>
              <a:t>форме выполнения движений под текст стихотворения - при подборе стихотворений обращается внимание на следующее:</a:t>
            </a:r>
            <a:br>
              <a:rPr lang="ru-RU" sz="1300" dirty="0"/>
            </a:br>
            <a:r>
              <a:rPr lang="ru-RU" sz="1300" dirty="0"/>
              <a:t>-текст стихотворения должен быть высокохудожественным, используются стихи известных авторов, </a:t>
            </a:r>
            <a:r>
              <a:rPr lang="ru-RU" sz="1300" dirty="0" err="1"/>
              <a:t>потешки</a:t>
            </a:r>
            <a:r>
              <a:rPr lang="ru-RU" sz="1300" dirty="0"/>
              <a:t>, загадки, считалки;</a:t>
            </a:r>
            <a:br>
              <a:rPr lang="ru-RU" sz="1300" dirty="0"/>
            </a:br>
            <a:r>
              <a:rPr lang="ru-RU" sz="1300" dirty="0"/>
              <a:t>- преимущество отдается стихам с четким ритмом;</a:t>
            </a:r>
            <a:br>
              <a:rPr lang="ru-RU" sz="1300" dirty="0"/>
            </a:br>
            <a:r>
              <a:rPr lang="ru-RU" sz="1300" dirty="0"/>
              <a:t>- содержание текста стихотворения должно сочетаться с темой занятия, его программой и задачей</a:t>
            </a:r>
            <a:r>
              <a:rPr lang="ru-RU" sz="1300" dirty="0" smtClean="0"/>
              <a:t>;</a:t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6) В форме любого двигательного действия и </a:t>
            </a:r>
            <a:r>
              <a:rPr lang="ru-RU" sz="1300" dirty="0" smtClean="0"/>
              <a:t>задания: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- отгадывание загадок не словами, а движениями;</a:t>
            </a:r>
            <a:br>
              <a:rPr lang="ru-RU" sz="1300" dirty="0"/>
            </a:br>
            <a:r>
              <a:rPr lang="ru-RU" sz="1300" dirty="0"/>
              <a:t>-использование различных имитационных движений: </a:t>
            </a:r>
            <a:r>
              <a:rPr lang="ru-RU" sz="1300" dirty="0" smtClean="0"/>
              <a:t>спортсменов</a:t>
            </a:r>
            <a:r>
              <a:rPr lang="ru-RU" sz="1300" dirty="0"/>
              <a:t>( лыжник, конькобежец, боксер, гимнаст), отдельных трудовых действий ( рубим дрова, заводим мотор, едем на машине).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83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2718"/>
            <a:ext cx="7920880" cy="334829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Где </a:t>
            </a:r>
            <a:r>
              <a:rPr lang="ru-RU" sz="2200" dirty="0"/>
              <a:t>используем:</a:t>
            </a:r>
            <a:br>
              <a:rPr lang="ru-RU" sz="2200" dirty="0"/>
            </a:br>
            <a:r>
              <a:rPr lang="ru-RU" sz="2200" dirty="0"/>
              <a:t> </a:t>
            </a:r>
            <a:r>
              <a:rPr lang="ru-RU" sz="2200" dirty="0" smtClean="0"/>
              <a:t>-В </a:t>
            </a:r>
            <a:r>
              <a:rPr lang="ru-RU" sz="2200" dirty="0"/>
              <a:t>образовательной деятельности (познание, худ. творчество, труд, художественная литература, знакомство с окружающим и. т. д</a:t>
            </a:r>
            <a:r>
              <a:rPr lang="ru-RU" sz="2200" dirty="0" smtClean="0"/>
              <a:t>.);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 </a:t>
            </a:r>
            <a:r>
              <a:rPr lang="ru-RU" sz="2200" dirty="0" smtClean="0"/>
              <a:t>-Для </a:t>
            </a:r>
            <a:r>
              <a:rPr lang="ru-RU" sz="2200" dirty="0"/>
              <a:t>концентрации внимания</a:t>
            </a:r>
            <a:br>
              <a:rPr lang="ru-RU" sz="2200" dirty="0"/>
            </a:br>
            <a:r>
              <a:rPr lang="ru-RU" sz="2200" dirty="0"/>
              <a:t> В режимных </a:t>
            </a:r>
            <a:r>
              <a:rPr lang="ru-RU" sz="2200" dirty="0" smtClean="0"/>
              <a:t>моментах; </a:t>
            </a:r>
            <a:br>
              <a:rPr lang="ru-RU" sz="2200" dirty="0" smtClean="0"/>
            </a:br>
            <a:r>
              <a:rPr lang="ru-RU" sz="2200" dirty="0" smtClean="0"/>
              <a:t>-для </a:t>
            </a:r>
            <a:r>
              <a:rPr lang="ru-RU" sz="2200" dirty="0"/>
              <a:t>переключения с одного вида деятельности на </a:t>
            </a:r>
            <a:r>
              <a:rPr lang="ru-RU" sz="2200" dirty="0" smtClean="0"/>
              <a:t>другой.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3284538"/>
            <a:ext cx="5688632" cy="3168798"/>
          </a:xfrm>
        </p:spPr>
      </p:pic>
    </p:spTree>
    <p:extLst>
      <p:ext uri="{BB962C8B-B14F-4D97-AF65-F5344CB8AC3E}">
        <p14:creationId xmlns:p14="http://schemas.microsoft.com/office/powerpoint/2010/main" val="193628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16824" cy="3672408"/>
          </a:xfrm>
        </p:spPr>
        <p:txBody>
          <a:bodyPr>
            <a:normAutofit/>
          </a:bodyPr>
          <a:lstStyle/>
          <a:p>
            <a:r>
              <a:rPr lang="ru-RU" sz="2200" dirty="0"/>
              <a:t>ФИЗМИНУТКА – это одно из обязательных, продуманных элементов в непосредственной </a:t>
            </a:r>
            <a:r>
              <a:rPr lang="ru-RU" sz="2200" dirty="0" smtClean="0"/>
              <a:t>образовательной </a:t>
            </a:r>
            <a:r>
              <a:rPr lang="ru-RU" sz="2200" dirty="0"/>
              <a:t>деятельности. Она необходима и важна, это «минутка» активного и здорового отдыха! </a:t>
            </a:r>
            <a:br>
              <a:rPr lang="ru-RU" sz="2200" dirty="0"/>
            </a:br>
            <a:r>
              <a:rPr lang="ru-RU" sz="2000" dirty="0"/>
              <a:t>Наибольшая эффективность от них достигается тогда, когда они по форме и содержанию </a:t>
            </a:r>
            <a:r>
              <a:rPr lang="ru-RU" sz="2000" dirty="0" smtClean="0"/>
              <a:t>разнообразны, проводятся систематически.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3904927" cy="2520280"/>
          </a:xfrm>
        </p:spPr>
      </p:pic>
    </p:spTree>
    <p:extLst>
      <p:ext uri="{BB962C8B-B14F-4D97-AF65-F5344CB8AC3E}">
        <p14:creationId xmlns:p14="http://schemas.microsoft.com/office/powerpoint/2010/main" val="412722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5904656"/>
          </a:xfrm>
        </p:spPr>
      </p:pic>
    </p:spTree>
    <p:extLst>
      <p:ext uri="{BB962C8B-B14F-4D97-AF65-F5344CB8AC3E}">
        <p14:creationId xmlns:p14="http://schemas.microsoft.com/office/powerpoint/2010/main" val="166369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680521" cy="325036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3744416" cy="19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Documents and Settings\Администратор\Мои документы\img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98912"/>
            <a:ext cx="4671033" cy="28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007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140</TotalTime>
  <Words>82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Кратковременные (в течение 1 – 2 минут) упражнения, которые способствуют укреплению организма ребёнка, повышают его работоспособность. </vt:lpstr>
      <vt:lpstr>Физкультминутка проводится, с целью активно изменить деятельность детей и этим ослабить утомление, а затем снова переключить их на продолжение занятия.</vt:lpstr>
      <vt:lpstr>Задачи физминуток: - успокаивают нервную систему;  -восстанавливают работоспособность детей; активизация сердечно – сосудистой, дыхательной системы; улучшение общего состояния;   -переключение внимания с одной деятельности на другую;  -снятие напряжения с мышц, вызванное неподвижным состоянием; -развитие речи, памяти ; развивают координацию движений. </vt:lpstr>
      <vt:lpstr>Требования к физминуткам:  -упражнения должны охватывать большие группы мышц, снимать напряжения,  -упражнения должны быть просты, интересны, доступны детям, носить игровой характер  комплекс должен состоять из 1-2 упражнений, повторять 2-3 раза. </vt:lpstr>
      <vt:lpstr> Формы  проведения физкультминуток бывают следующих видов: 1) Общеразвивающие упражнения- подбираются по тем же признакам, что и для утренней гимнастики. Используется 3-4 упражнения для  разных групп мышц, закончить физкультминутку можно прыжками, бегом на месте или ходьбой;  2) В форме подвижной игры- подбираются игры средней подвижности, не требующие большого пространства, с несложными. Хорошо знакомыми детям правилами;  3) В форме дидактической игры с движениями- хорошо вписываются в занятия по ознакомлению с природой. По звуковой ( фонетической) культуре речи, по математике;  4) В форме танцевальных движений- используются между структурными частями занятия под звукозапись, пение воспитателя или самих детей. Больше всего подходят мелодии умеренного ритма. Негромкие, иногда плавные;   5) В форме выполнения движений под текст стихотворения - при подборе стихотворений обращается внимание на следующее: -текст стихотворения должен быть высокохудожественным, используются стихи известных авторов, потешки, загадки, считалки; - преимущество отдается стихам с четким ритмом; - содержание текста стихотворения должно сочетаться с темой занятия, его программой и задачей;  6) В форме любого двигательного действия и задания: - отгадывание загадок не словами, а движениями; -использование различных имитационных движений: спортсменов( лыжник, конькобежец, боксер, гимнаст), отдельных трудовых действий ( рубим дрова, заводим мотор, едем на машине). </vt:lpstr>
      <vt:lpstr>Где используем:  -В образовательной деятельности (познание, худ. творчество, труд, художественная литература, знакомство с окружающим и. т. д.);   -Для концентрации внимания  В режимных моментах;  -для переключения с одного вида деятельности на другой. </vt:lpstr>
      <vt:lpstr>ФИЗМИНУТКА – это одно из обязательных, продуманных элементов в непосредственной образовательной деятельности. Она необходима и важна, это «минутка» активного и здорового отдыха!  Наибольшая эффективность от них достигается тогда, когда они по форме и содержанию разнообразны, проводятся систематически.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ррр</cp:lastModifiedBy>
  <cp:revision>28</cp:revision>
  <dcterms:modified xsi:type="dcterms:W3CDTF">2015-01-31T19:46:03Z</dcterms:modified>
</cp:coreProperties>
</file>