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C6F2BD-5C77-4FAD-BBFE-8B218CABBF05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B0F62E-4BF0-433D-A967-687E4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6;&#1077;&#1085;&#1100;%20&#1079;&#1077;&#1084;&#1083;&#1080;\35923ba2c441dd68b9e51cff466bdcce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 июля- в Солнечногорске День леса Город Солн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тография Лесная красавица из раздела фотоохота 4099945 - фото.сайт - Photosight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786082"/>
          </a:xfrm>
          <a:prstGeom prst="rect">
            <a:avLst/>
          </a:prstGeom>
          <a:noFill/>
        </p:spPr>
      </p:pic>
      <p:pic>
        <p:nvPicPr>
          <p:cNvPr id="14340" name="Picture 4" descr="Совы RND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"/>
            <a:ext cx="4572000" cy="2857496"/>
          </a:xfrm>
          <a:prstGeom prst="rect">
            <a:avLst/>
          </a:prstGeom>
          <a:noFill/>
        </p:spPr>
      </p:pic>
      <p:pic>
        <p:nvPicPr>
          <p:cNvPr id="14342" name="Picture 6" descr="С.А. Хлатин Энциклопедия выживания в дикой природе и экстремальных условия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4214810" cy="4071942"/>
          </a:xfrm>
          <a:prstGeom prst="rect">
            <a:avLst/>
          </a:prstGeom>
          <a:noFill/>
        </p:spPr>
      </p:pic>
      <p:pic>
        <p:nvPicPr>
          <p:cNvPr id="14344" name="Picture 8" descr="http://im0-tub-ru.yandex.net/i?id=42626998acfc71d8e7f7bca4cf92d5a3-108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4330" y="2857496"/>
            <a:ext cx="4959670" cy="4000504"/>
          </a:xfrm>
          <a:prstGeom prst="rect">
            <a:avLst/>
          </a:prstGeom>
          <a:noFill/>
        </p:spPr>
      </p:pic>
      <p:pic>
        <p:nvPicPr>
          <p:cNvPr id="6" name="35923ba2c441dd68b9e51cff466bdc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528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Люби живое - Картинка 3454/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182541"/>
          </a:xfrm>
          <a:prstGeom prst="rect">
            <a:avLst/>
          </a:prstGeom>
          <a:noFill/>
        </p:spPr>
      </p:pic>
      <p:pic>
        <p:nvPicPr>
          <p:cNvPr id="15364" name="Picture 4" descr="С.А. Хлатин Энциклопедия выживания в дикой природе и экстремальных условия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5683" y="3143248"/>
            <a:ext cx="4958316" cy="3714752"/>
          </a:xfrm>
          <a:prstGeom prst="rect">
            <a:avLst/>
          </a:prstGeom>
          <a:noFill/>
        </p:spPr>
      </p:pic>
      <p:pic>
        <p:nvPicPr>
          <p:cNvPr id="15366" name="Picture 6" descr="Лесные животные - Картинка 535/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4929189" cy="3143248"/>
          </a:xfrm>
          <a:prstGeom prst="rect">
            <a:avLst/>
          </a:prstGeom>
          <a:noFill/>
        </p:spPr>
      </p:pic>
      <p:pic>
        <p:nvPicPr>
          <p:cNvPr id="15368" name="Picture 8" descr="Персональный сайт - картинки для малыш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48"/>
            <a:ext cx="421481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льчики в лесу. - 24 May 2013 - Blog - C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9294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Обои Трубы заводов и фабрик - скачать обои для рабочего стола, картинки,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Новости - Виртуальный Калач - Город Калач Воронежской области Калачеевский район Воронеж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5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ETI.ee - Нарва - Тюленёнок открыл пляжный сезон в Нарва-Йыэсуу -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3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0</Words>
  <Application>Microsoft Office PowerPoint</Application>
  <PresentationFormat>Экран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Feniks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Наталья</cp:lastModifiedBy>
  <cp:revision>4</cp:revision>
  <dcterms:created xsi:type="dcterms:W3CDTF">2015-03-10T18:10:42Z</dcterms:created>
  <dcterms:modified xsi:type="dcterms:W3CDTF">2015-03-13T10:02:19Z</dcterms:modified>
</cp:coreProperties>
</file>