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2E8CA1-3C15-4B66-B367-FE8C58B21A2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19A260-88BE-4891-9C1B-992D87299E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2786058"/>
            <a:ext cx="3670172" cy="1828800"/>
          </a:xfr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relaxedInset"/>
              <a:contourClr>
                <a:schemeClr val="tx2"/>
              </a:contourClr>
            </a:sp3d>
          </a:bodyPr>
          <a:lstStyle/>
          <a:p>
            <a:pPr algn="ctr"/>
            <a: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ПОГОВОРИМ </a:t>
            </a:r>
            <a:b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</a:t>
            </a:r>
            <a:b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3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ДРУЖБЕ…</a:t>
            </a:r>
            <a:r>
              <a:rPr lang="ru-RU" sz="60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spc="50" dirty="0" smtClean="0">
                <a:ln w="1143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ln w="11430">
                <a:solidFill>
                  <a:schemeClr val="tx1">
                    <a:lumMod val="8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407196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357430"/>
            <a:ext cx="7786742" cy="37682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1071546"/>
            <a:ext cx="703814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Пожелания друзьям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я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52474"/>
            <a:ext cx="6643734" cy="560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928802"/>
            <a:ext cx="4031873" cy="34163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</a:rPr>
              <a:t>за</a:t>
            </a:r>
          </a:p>
          <a:p>
            <a:pPr algn="ctr"/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</a:rPr>
              <a:t>работу!</a:t>
            </a:r>
            <a:endParaRPr lang="ru-RU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Дружба</a:t>
            </a:r>
            <a:r>
              <a:rPr lang="ru-RU" sz="3000" b="1" dirty="0" smtClean="0">
                <a:latin typeface="+mj-lt"/>
              </a:rPr>
              <a:t> – близкие отношения, </a:t>
            </a:r>
          </a:p>
          <a:p>
            <a:r>
              <a:rPr lang="ru-RU" sz="3000" b="1" dirty="0" smtClean="0">
                <a:latin typeface="+mj-lt"/>
              </a:rPr>
              <a:t>                основанные на взаимном </a:t>
            </a:r>
          </a:p>
          <a:p>
            <a:r>
              <a:rPr lang="ru-RU" sz="3000" b="1" dirty="0" smtClean="0">
                <a:latin typeface="+mj-lt"/>
              </a:rPr>
              <a:t>                доверии.</a:t>
            </a:r>
            <a:endParaRPr lang="ru-RU" sz="3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500306"/>
            <a:ext cx="5590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Друг</a:t>
            </a:r>
            <a:r>
              <a:rPr lang="ru-RU" sz="3000" b="1" dirty="0" smtClean="0">
                <a:latin typeface="+mj-lt"/>
              </a:rPr>
              <a:t> – человек, который связан </a:t>
            </a:r>
          </a:p>
          <a:p>
            <a:r>
              <a:rPr lang="ru-RU" sz="3000" b="1" dirty="0">
                <a:latin typeface="+mj-lt"/>
              </a:rPr>
              <a:t> </a:t>
            </a:r>
            <a:r>
              <a:rPr lang="ru-RU" sz="3000" b="1" dirty="0" smtClean="0">
                <a:latin typeface="+mj-lt"/>
              </a:rPr>
              <a:t>            с кем-нибудь дружбой.</a:t>
            </a:r>
            <a:endParaRPr lang="ru-RU" sz="3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857628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Товарищ</a:t>
            </a:r>
            <a:r>
              <a:rPr lang="ru-RU" sz="3000" b="1" dirty="0" smtClean="0">
                <a:latin typeface="+mj-lt"/>
              </a:rPr>
              <a:t> – человек, близкий кому-нибудь </a:t>
            </a:r>
          </a:p>
          <a:p>
            <a:r>
              <a:rPr lang="ru-RU" sz="3000" b="1" dirty="0" smtClean="0">
                <a:latin typeface="+mj-lt"/>
              </a:rPr>
              <a:t>                 по взглядам, деятельности; </a:t>
            </a:r>
          </a:p>
          <a:p>
            <a:r>
              <a:rPr lang="ru-RU" sz="3000" b="1" dirty="0">
                <a:latin typeface="+mj-lt"/>
              </a:rPr>
              <a:t> </a:t>
            </a:r>
            <a:r>
              <a:rPr lang="ru-RU" sz="3000" b="1" dirty="0" smtClean="0">
                <a:latin typeface="+mj-lt"/>
              </a:rPr>
              <a:t>                дружески расположенный к кому-нибудь.</a:t>
            </a:r>
            <a:endParaRPr lang="ru-RU" sz="3000" b="1" dirty="0">
              <a:latin typeface="+mj-lt"/>
            </a:endParaRPr>
          </a:p>
        </p:txBody>
      </p:sp>
      <p:pic>
        <p:nvPicPr>
          <p:cNvPr id="8" name="Рисунок 7" descr="ozhegov_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857233"/>
            <a:ext cx="2464586" cy="278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5786454"/>
            <a:ext cx="3585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(из словаря С.И.Ожегова)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857364"/>
            <a:ext cx="80820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СОБЕРИ ПОСЛОВИЦУ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85860"/>
            <a:ext cx="111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Не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00760" y="5143512"/>
            <a:ext cx="1008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не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1000108"/>
            <a:ext cx="1951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имей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5072074"/>
            <a:ext cx="128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сто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3714752"/>
            <a:ext cx="2805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рублей,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2285992"/>
            <a:ext cx="1951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имей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714356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а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071810"/>
            <a:ext cx="128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сто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3429000"/>
            <a:ext cx="2705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д</a:t>
            </a:r>
            <a:r>
              <a:rPr lang="ru-RU" sz="5400" b="1" dirty="0" smtClean="0"/>
              <a:t>рузей.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928670"/>
            <a:ext cx="715189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Не имей сто рублей,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а имей сто друзей.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Рисунок 12" descr="nYS74gd9o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5929354" cy="3214710"/>
          </a:xfrm>
          <a:prstGeom prst="rect">
            <a:avLst/>
          </a:prstGeom>
        </p:spPr>
      </p:pic>
      <p:pic>
        <p:nvPicPr>
          <p:cNvPr id="14" name="Рисунок 13" descr="солныш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642918"/>
            <a:ext cx="2105054" cy="218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1857364"/>
            <a:ext cx="1470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Нет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4572008"/>
            <a:ext cx="2423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друга -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3214686"/>
            <a:ext cx="189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ищи,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928934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а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4857760"/>
            <a:ext cx="2785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нашёл -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500174"/>
            <a:ext cx="2747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береги.</a:t>
            </a:r>
            <a:endParaRPr lang="ru-RU" sz="5400" b="1" dirty="0"/>
          </a:p>
        </p:txBody>
      </p:sp>
      <p:pic>
        <p:nvPicPr>
          <p:cNvPr id="8" name="Рисунок 7" descr="солныш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571480"/>
            <a:ext cx="1840128" cy="1895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1571612"/>
            <a:ext cx="6280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Нет друга - ищи,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а нашёл – береги. 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571876"/>
            <a:ext cx="450059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ыш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714356"/>
            <a:ext cx="2319336" cy="2109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8" y="4429132"/>
            <a:ext cx="3034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Человек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2214554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без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3071810"/>
            <a:ext cx="2565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друзей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2571744"/>
            <a:ext cx="1367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что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3357562"/>
            <a:ext cx="2540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дерево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1500174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без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714884"/>
            <a:ext cx="2753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корней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1214422"/>
            <a:ext cx="8098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Человек без друзей,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 что дерево без корней.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 descr="дере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71810"/>
            <a:ext cx="2643206" cy="2857520"/>
          </a:xfrm>
          <a:prstGeom prst="rect">
            <a:avLst/>
          </a:prstGeom>
        </p:spPr>
      </p:pic>
      <p:pic>
        <p:nvPicPr>
          <p:cNvPr id="13" name="Рисунок 12" descr="друзь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000372"/>
            <a:ext cx="3346034" cy="277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_druz_ya_b_zahoder_2011_126909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928670"/>
            <a:ext cx="509587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м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861060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429024" cy="528641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 descr="DSC0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429000"/>
            <a:ext cx="5016137" cy="28215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142984"/>
            <a:ext cx="4643470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Домик Дружбы</a:t>
            </a:r>
            <a:endParaRPr lang="ru-RU" sz="54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116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ПОГОВОРИМ  О ДРУЖБЕ…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ПОГОВОРИМ  О ДРУЖБЕ</dc:title>
  <dc:creator>Надежда</dc:creator>
  <cp:lastModifiedBy>Надежда</cp:lastModifiedBy>
  <cp:revision>18</cp:revision>
  <dcterms:created xsi:type="dcterms:W3CDTF">2015-09-12T16:34:49Z</dcterms:created>
  <dcterms:modified xsi:type="dcterms:W3CDTF">2015-09-12T19:26:48Z</dcterms:modified>
</cp:coreProperties>
</file>