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2"/>
  </p:notesMasterIdLst>
  <p:sldIdLst>
    <p:sldId id="279" r:id="rId2"/>
    <p:sldId id="269" r:id="rId3"/>
    <p:sldId id="280" r:id="rId4"/>
    <p:sldId id="266" r:id="rId5"/>
    <p:sldId id="265" r:id="rId6"/>
    <p:sldId id="298" r:id="rId7"/>
    <p:sldId id="296" r:id="rId8"/>
    <p:sldId id="263" r:id="rId9"/>
    <p:sldId id="293" r:id="rId10"/>
    <p:sldId id="29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F8FBD3"/>
    <a:srgbClr val="62139E"/>
    <a:srgbClr val="219797"/>
    <a:srgbClr val="E3CD74"/>
    <a:srgbClr val="0066FF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0" autoAdjust="0"/>
    <p:restoredTop sz="94600" autoAdjust="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95436-C26C-48E3-B74E-ED2C018E504E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25FC23-62E8-4F96-8AEB-76725289C544}">
      <dgm:prSet phldrT="[Текст]"/>
      <dgm:spPr/>
      <dgm:t>
        <a:bodyPr/>
        <a:lstStyle/>
        <a:p>
          <a:r>
            <a:rPr lang="ru-RU" b="1" dirty="0" smtClean="0"/>
            <a:t>Готовность ребенка к обучению</a:t>
          </a:r>
          <a:endParaRPr lang="ru-RU" b="1" dirty="0"/>
        </a:p>
      </dgm:t>
    </dgm:pt>
    <dgm:pt modelId="{BFC342C0-7CDB-466E-8AB7-FD73BAC9E65B}" type="parTrans" cxnId="{C955A2DC-1A78-42D0-A248-E63517866C35}">
      <dgm:prSet/>
      <dgm:spPr/>
      <dgm:t>
        <a:bodyPr/>
        <a:lstStyle/>
        <a:p>
          <a:endParaRPr lang="ru-RU"/>
        </a:p>
      </dgm:t>
    </dgm:pt>
    <dgm:pt modelId="{D5FEE2D3-7F38-4C1D-964F-C3F7D6CF1803}" type="sibTrans" cxnId="{C955A2DC-1A78-42D0-A248-E63517866C35}">
      <dgm:prSet/>
      <dgm:spPr/>
      <dgm:t>
        <a:bodyPr/>
        <a:lstStyle/>
        <a:p>
          <a:endParaRPr lang="ru-RU"/>
        </a:p>
      </dgm:t>
    </dgm:pt>
    <dgm:pt modelId="{1110F6A3-95EA-4EEF-9609-621101C50C5A}">
      <dgm:prSet phldrT="[Текст]"/>
      <dgm:spPr/>
      <dgm:t>
        <a:bodyPr/>
        <a:lstStyle/>
        <a:p>
          <a:r>
            <a:rPr lang="ru-RU" b="1" i="1" dirty="0" smtClean="0"/>
            <a:t>Специальная</a:t>
          </a:r>
          <a:r>
            <a:rPr lang="ru-RU" dirty="0" smtClean="0"/>
            <a:t> </a:t>
          </a:r>
          <a:endParaRPr lang="ru-RU" dirty="0"/>
        </a:p>
      </dgm:t>
    </dgm:pt>
    <dgm:pt modelId="{CC8428E5-87B0-44CB-875C-1F6F63C9EADD}" type="parTrans" cxnId="{686F29FF-459D-470C-83C2-BEA03C4F3C31}">
      <dgm:prSet/>
      <dgm:spPr/>
      <dgm:t>
        <a:bodyPr/>
        <a:lstStyle/>
        <a:p>
          <a:endParaRPr lang="ru-RU"/>
        </a:p>
      </dgm:t>
    </dgm:pt>
    <dgm:pt modelId="{094A9A92-A33C-45BB-8D10-1AE67B80A4E3}" type="sibTrans" cxnId="{686F29FF-459D-470C-83C2-BEA03C4F3C31}">
      <dgm:prSet/>
      <dgm:spPr/>
      <dgm:t>
        <a:bodyPr/>
        <a:lstStyle/>
        <a:p>
          <a:endParaRPr lang="ru-RU"/>
        </a:p>
      </dgm:t>
    </dgm:pt>
    <dgm:pt modelId="{D382D1A4-8F0F-4722-B3C1-588C390C58BB}">
      <dgm:prSet phldrT="[Текст]"/>
      <dgm:spPr/>
      <dgm:t>
        <a:bodyPr/>
        <a:lstStyle/>
        <a:p>
          <a:r>
            <a:rPr lang="ru-RU" b="1" i="1" dirty="0" smtClean="0"/>
            <a:t>Психологическая</a:t>
          </a:r>
          <a:r>
            <a:rPr lang="ru-RU" dirty="0" smtClean="0"/>
            <a:t> </a:t>
          </a:r>
          <a:endParaRPr lang="ru-RU" dirty="0"/>
        </a:p>
      </dgm:t>
    </dgm:pt>
    <dgm:pt modelId="{BCED5973-2582-4B8A-B22D-F786BFE7DA83}" type="parTrans" cxnId="{73ABEA34-DFCF-4703-A88C-4F1218ED853E}">
      <dgm:prSet/>
      <dgm:spPr/>
      <dgm:t>
        <a:bodyPr/>
        <a:lstStyle/>
        <a:p>
          <a:endParaRPr lang="ru-RU"/>
        </a:p>
      </dgm:t>
    </dgm:pt>
    <dgm:pt modelId="{55A68533-900C-40F4-9DA2-DEF24DA3155C}" type="sibTrans" cxnId="{73ABEA34-DFCF-4703-A88C-4F1218ED853E}">
      <dgm:prSet/>
      <dgm:spPr/>
      <dgm:t>
        <a:bodyPr/>
        <a:lstStyle/>
        <a:p>
          <a:endParaRPr lang="ru-RU"/>
        </a:p>
      </dgm:t>
    </dgm:pt>
    <dgm:pt modelId="{F6F7414A-AC9C-4E4D-879A-A4E60DC5F393}">
      <dgm:prSet phldrT="[Текст]"/>
      <dgm:spPr/>
      <dgm:t>
        <a:bodyPr/>
        <a:lstStyle/>
        <a:p>
          <a:r>
            <a:rPr lang="ru-RU" b="1" i="1" dirty="0" smtClean="0"/>
            <a:t>Физическая</a:t>
          </a:r>
          <a:r>
            <a:rPr lang="ru-RU" dirty="0" smtClean="0"/>
            <a:t> </a:t>
          </a:r>
          <a:endParaRPr lang="ru-RU" dirty="0"/>
        </a:p>
      </dgm:t>
    </dgm:pt>
    <dgm:pt modelId="{8ABAB95D-0B47-4426-98F4-2B96E91BD441}" type="parTrans" cxnId="{0543D40F-18A3-4B9A-A300-6B3EF0879C2D}">
      <dgm:prSet/>
      <dgm:spPr/>
      <dgm:t>
        <a:bodyPr/>
        <a:lstStyle/>
        <a:p>
          <a:endParaRPr lang="ru-RU"/>
        </a:p>
      </dgm:t>
    </dgm:pt>
    <dgm:pt modelId="{6D212517-E1A7-4726-B9D7-D2F506C3F8C7}" type="sibTrans" cxnId="{0543D40F-18A3-4B9A-A300-6B3EF0879C2D}">
      <dgm:prSet/>
      <dgm:spPr/>
      <dgm:t>
        <a:bodyPr/>
        <a:lstStyle/>
        <a:p>
          <a:endParaRPr lang="ru-RU"/>
        </a:p>
      </dgm:t>
    </dgm:pt>
    <dgm:pt modelId="{4433EC5B-A6F4-496C-B49F-35B35E65A2E5}" type="pres">
      <dgm:prSet presAssocID="{1B195436-C26C-48E3-B74E-ED2C018E50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0FBE74-A115-4770-B7E0-A099AFEF0834}" type="pres">
      <dgm:prSet presAssocID="{E325FC23-62E8-4F96-8AEB-76725289C544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E53547E-4878-44BC-B0FD-09553242163A}" type="pres">
      <dgm:prSet presAssocID="{E325FC23-62E8-4F96-8AEB-76725289C544}" presName="rootComposite1" presStyleCnt="0"/>
      <dgm:spPr/>
      <dgm:t>
        <a:bodyPr/>
        <a:lstStyle/>
        <a:p>
          <a:endParaRPr lang="ru-RU"/>
        </a:p>
      </dgm:t>
    </dgm:pt>
    <dgm:pt modelId="{4A08D5A9-D8B1-4FE7-B587-123382831068}" type="pres">
      <dgm:prSet presAssocID="{E325FC23-62E8-4F96-8AEB-76725289C544}" presName="rootText1" presStyleLbl="node0" presStyleIdx="0" presStyleCnt="1" custScaleX="135694" custScaleY="160300" custLinFactNeighborX="87920" custLinFactNeighborY="-358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EE0638-FB2E-4985-9E4E-3B365DB9BF27}" type="pres">
      <dgm:prSet presAssocID="{E325FC23-62E8-4F96-8AEB-76725289C54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19471FB-78A8-4E6B-9B1A-00236C596378}" type="pres">
      <dgm:prSet presAssocID="{E325FC23-62E8-4F96-8AEB-76725289C544}" presName="hierChild2" presStyleCnt="0"/>
      <dgm:spPr/>
      <dgm:t>
        <a:bodyPr/>
        <a:lstStyle/>
        <a:p>
          <a:endParaRPr lang="ru-RU"/>
        </a:p>
      </dgm:t>
    </dgm:pt>
    <dgm:pt modelId="{4901FDD8-F818-4136-B322-25CB6EF5814E}" type="pres">
      <dgm:prSet presAssocID="{CC8428E5-87B0-44CB-875C-1F6F63C9EAD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1F9E3F0-761D-4C73-8484-14311BEEBA1B}" type="pres">
      <dgm:prSet presAssocID="{1110F6A3-95EA-4EEF-9609-621101C50C5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C0E43C1-7075-46E4-870E-B73E2552921A}" type="pres">
      <dgm:prSet presAssocID="{1110F6A3-95EA-4EEF-9609-621101C50C5A}" presName="rootComposite" presStyleCnt="0"/>
      <dgm:spPr/>
      <dgm:t>
        <a:bodyPr/>
        <a:lstStyle/>
        <a:p>
          <a:endParaRPr lang="ru-RU"/>
        </a:p>
      </dgm:t>
    </dgm:pt>
    <dgm:pt modelId="{CE73C731-377D-414E-B625-7DCD7BF19723}" type="pres">
      <dgm:prSet presAssocID="{1110F6A3-95EA-4EEF-9609-621101C50C5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4AE59E-6CC0-4C61-993D-495C107FEA64}" type="pres">
      <dgm:prSet presAssocID="{1110F6A3-95EA-4EEF-9609-621101C50C5A}" presName="rootConnector" presStyleLbl="node2" presStyleIdx="0" presStyleCnt="3"/>
      <dgm:spPr/>
      <dgm:t>
        <a:bodyPr/>
        <a:lstStyle/>
        <a:p>
          <a:endParaRPr lang="ru-RU"/>
        </a:p>
      </dgm:t>
    </dgm:pt>
    <dgm:pt modelId="{B5477F55-41C4-4706-869E-AA96C3272520}" type="pres">
      <dgm:prSet presAssocID="{1110F6A3-95EA-4EEF-9609-621101C50C5A}" presName="hierChild4" presStyleCnt="0"/>
      <dgm:spPr/>
      <dgm:t>
        <a:bodyPr/>
        <a:lstStyle/>
        <a:p>
          <a:endParaRPr lang="ru-RU"/>
        </a:p>
      </dgm:t>
    </dgm:pt>
    <dgm:pt modelId="{CF2A3D06-074A-440A-A1E2-894AD4489820}" type="pres">
      <dgm:prSet presAssocID="{1110F6A3-95EA-4EEF-9609-621101C50C5A}" presName="hierChild5" presStyleCnt="0"/>
      <dgm:spPr/>
      <dgm:t>
        <a:bodyPr/>
        <a:lstStyle/>
        <a:p>
          <a:endParaRPr lang="ru-RU"/>
        </a:p>
      </dgm:t>
    </dgm:pt>
    <dgm:pt modelId="{48CEFD89-DF41-4E38-9F5D-2EDF6CCA22D4}" type="pres">
      <dgm:prSet presAssocID="{BCED5973-2582-4B8A-B22D-F786BFE7DA8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AC982D6-06E4-4031-A92E-3FF5CBA9E080}" type="pres">
      <dgm:prSet presAssocID="{D382D1A4-8F0F-4722-B3C1-588C390C58B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889294B-FEB2-4804-B3DB-82BE537E31DD}" type="pres">
      <dgm:prSet presAssocID="{D382D1A4-8F0F-4722-B3C1-588C390C58BB}" presName="rootComposite" presStyleCnt="0"/>
      <dgm:spPr/>
      <dgm:t>
        <a:bodyPr/>
        <a:lstStyle/>
        <a:p>
          <a:endParaRPr lang="ru-RU"/>
        </a:p>
      </dgm:t>
    </dgm:pt>
    <dgm:pt modelId="{972149EA-E53D-4B3B-A07E-8D0F2D88C116}" type="pres">
      <dgm:prSet presAssocID="{D382D1A4-8F0F-4722-B3C1-588C390C58B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547979-4074-4DA7-80E4-C0FA087DF3E9}" type="pres">
      <dgm:prSet presAssocID="{D382D1A4-8F0F-4722-B3C1-588C390C58BB}" presName="rootConnector" presStyleLbl="node2" presStyleIdx="1" presStyleCnt="3"/>
      <dgm:spPr/>
      <dgm:t>
        <a:bodyPr/>
        <a:lstStyle/>
        <a:p>
          <a:endParaRPr lang="ru-RU"/>
        </a:p>
      </dgm:t>
    </dgm:pt>
    <dgm:pt modelId="{39E4BEB3-C88C-45F5-BD7F-99A848B49A05}" type="pres">
      <dgm:prSet presAssocID="{D382D1A4-8F0F-4722-B3C1-588C390C58BB}" presName="hierChild4" presStyleCnt="0"/>
      <dgm:spPr/>
      <dgm:t>
        <a:bodyPr/>
        <a:lstStyle/>
        <a:p>
          <a:endParaRPr lang="ru-RU"/>
        </a:p>
      </dgm:t>
    </dgm:pt>
    <dgm:pt modelId="{5CB5288D-97AB-488D-9D3C-4FF2CB3B128F}" type="pres">
      <dgm:prSet presAssocID="{D382D1A4-8F0F-4722-B3C1-588C390C58BB}" presName="hierChild5" presStyleCnt="0"/>
      <dgm:spPr/>
      <dgm:t>
        <a:bodyPr/>
        <a:lstStyle/>
        <a:p>
          <a:endParaRPr lang="ru-RU"/>
        </a:p>
      </dgm:t>
    </dgm:pt>
    <dgm:pt modelId="{11462C96-B5C7-4F9F-B41F-A60F4AE42DB8}" type="pres">
      <dgm:prSet presAssocID="{8ABAB95D-0B47-4426-98F4-2B96E91BD44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5B84283-57F6-4BD4-8C8B-E7E297243B41}" type="pres">
      <dgm:prSet presAssocID="{F6F7414A-AC9C-4E4D-879A-A4E60DC5F3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E8354D2-75AC-49B3-9761-B9FA7A89174F}" type="pres">
      <dgm:prSet presAssocID="{F6F7414A-AC9C-4E4D-879A-A4E60DC5F393}" presName="rootComposite" presStyleCnt="0"/>
      <dgm:spPr/>
      <dgm:t>
        <a:bodyPr/>
        <a:lstStyle/>
        <a:p>
          <a:endParaRPr lang="ru-RU"/>
        </a:p>
      </dgm:t>
    </dgm:pt>
    <dgm:pt modelId="{978E6BA2-62EB-4440-BF26-163728794388}" type="pres">
      <dgm:prSet presAssocID="{F6F7414A-AC9C-4E4D-879A-A4E60DC5F39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1C7D5E-F69C-418B-8A73-83534E425D7E}" type="pres">
      <dgm:prSet presAssocID="{F6F7414A-AC9C-4E4D-879A-A4E60DC5F393}" presName="rootConnector" presStyleLbl="node2" presStyleIdx="2" presStyleCnt="3"/>
      <dgm:spPr/>
      <dgm:t>
        <a:bodyPr/>
        <a:lstStyle/>
        <a:p>
          <a:endParaRPr lang="ru-RU"/>
        </a:p>
      </dgm:t>
    </dgm:pt>
    <dgm:pt modelId="{00128F6E-E39E-4116-B6B2-D45D5DAA508F}" type="pres">
      <dgm:prSet presAssocID="{F6F7414A-AC9C-4E4D-879A-A4E60DC5F393}" presName="hierChild4" presStyleCnt="0"/>
      <dgm:spPr/>
      <dgm:t>
        <a:bodyPr/>
        <a:lstStyle/>
        <a:p>
          <a:endParaRPr lang="ru-RU"/>
        </a:p>
      </dgm:t>
    </dgm:pt>
    <dgm:pt modelId="{9B084C6E-2F06-4E81-998A-DE4B4961D8F6}" type="pres">
      <dgm:prSet presAssocID="{F6F7414A-AC9C-4E4D-879A-A4E60DC5F393}" presName="hierChild5" presStyleCnt="0"/>
      <dgm:spPr/>
      <dgm:t>
        <a:bodyPr/>
        <a:lstStyle/>
        <a:p>
          <a:endParaRPr lang="ru-RU"/>
        </a:p>
      </dgm:t>
    </dgm:pt>
    <dgm:pt modelId="{BB9CFEF9-0CE3-42EC-A2FD-F559ED34C2A8}" type="pres">
      <dgm:prSet presAssocID="{E325FC23-62E8-4F96-8AEB-76725289C544}" presName="hierChild3" presStyleCnt="0"/>
      <dgm:spPr/>
      <dgm:t>
        <a:bodyPr/>
        <a:lstStyle/>
        <a:p>
          <a:endParaRPr lang="ru-RU"/>
        </a:p>
      </dgm:t>
    </dgm:pt>
  </dgm:ptLst>
  <dgm:cxnLst>
    <dgm:cxn modelId="{BC084536-A242-44C9-ACA9-8C0E2C9D6680}" type="presOf" srcId="{D382D1A4-8F0F-4722-B3C1-588C390C58BB}" destId="{B3547979-4074-4DA7-80E4-C0FA087DF3E9}" srcOrd="1" destOrd="0" presId="urn:microsoft.com/office/officeart/2005/8/layout/orgChart1"/>
    <dgm:cxn modelId="{8BE91BCD-0A14-4379-BD67-2FEB506C2F79}" type="presOf" srcId="{CC8428E5-87B0-44CB-875C-1F6F63C9EADD}" destId="{4901FDD8-F818-4136-B322-25CB6EF5814E}" srcOrd="0" destOrd="0" presId="urn:microsoft.com/office/officeart/2005/8/layout/orgChart1"/>
    <dgm:cxn modelId="{9BBBD44C-7412-4C2F-8FE1-F8D39B13D41E}" type="presOf" srcId="{E325FC23-62E8-4F96-8AEB-76725289C544}" destId="{F0EE0638-FB2E-4985-9E4E-3B365DB9BF27}" srcOrd="1" destOrd="0" presId="urn:microsoft.com/office/officeart/2005/8/layout/orgChart1"/>
    <dgm:cxn modelId="{3633382B-C4C5-4D48-85C0-F7AC49CD5CBF}" type="presOf" srcId="{1110F6A3-95EA-4EEF-9609-621101C50C5A}" destId="{CE73C731-377D-414E-B625-7DCD7BF19723}" srcOrd="0" destOrd="0" presId="urn:microsoft.com/office/officeart/2005/8/layout/orgChart1"/>
    <dgm:cxn modelId="{260121CA-7C4E-48F7-A1FE-26AD72C0F64E}" type="presOf" srcId="{1110F6A3-95EA-4EEF-9609-621101C50C5A}" destId="{0E4AE59E-6CC0-4C61-993D-495C107FEA64}" srcOrd="1" destOrd="0" presId="urn:microsoft.com/office/officeart/2005/8/layout/orgChart1"/>
    <dgm:cxn modelId="{73ABEA34-DFCF-4703-A88C-4F1218ED853E}" srcId="{E325FC23-62E8-4F96-8AEB-76725289C544}" destId="{D382D1A4-8F0F-4722-B3C1-588C390C58BB}" srcOrd="1" destOrd="0" parTransId="{BCED5973-2582-4B8A-B22D-F786BFE7DA83}" sibTransId="{55A68533-900C-40F4-9DA2-DEF24DA3155C}"/>
    <dgm:cxn modelId="{3382B397-E7D2-4DDA-A78C-4DFDD7EA9F4D}" type="presOf" srcId="{BCED5973-2582-4B8A-B22D-F786BFE7DA83}" destId="{48CEFD89-DF41-4E38-9F5D-2EDF6CCA22D4}" srcOrd="0" destOrd="0" presId="urn:microsoft.com/office/officeart/2005/8/layout/orgChart1"/>
    <dgm:cxn modelId="{404FD4A4-FDF6-4BAA-B4DE-E3000AEE52ED}" type="presOf" srcId="{E325FC23-62E8-4F96-8AEB-76725289C544}" destId="{4A08D5A9-D8B1-4FE7-B587-123382831068}" srcOrd="0" destOrd="0" presId="urn:microsoft.com/office/officeart/2005/8/layout/orgChart1"/>
    <dgm:cxn modelId="{0543D40F-18A3-4B9A-A300-6B3EF0879C2D}" srcId="{E325FC23-62E8-4F96-8AEB-76725289C544}" destId="{F6F7414A-AC9C-4E4D-879A-A4E60DC5F393}" srcOrd="2" destOrd="0" parTransId="{8ABAB95D-0B47-4426-98F4-2B96E91BD441}" sibTransId="{6D212517-E1A7-4726-B9D7-D2F506C3F8C7}"/>
    <dgm:cxn modelId="{59F9A811-6A6C-4158-8D63-0EFDAD58B2A0}" type="presOf" srcId="{F6F7414A-AC9C-4E4D-879A-A4E60DC5F393}" destId="{761C7D5E-F69C-418B-8A73-83534E425D7E}" srcOrd="1" destOrd="0" presId="urn:microsoft.com/office/officeart/2005/8/layout/orgChart1"/>
    <dgm:cxn modelId="{D119D05A-80FC-4FC1-AEA4-BF01D5E74726}" type="presOf" srcId="{1B195436-C26C-48E3-B74E-ED2C018E504E}" destId="{4433EC5B-A6F4-496C-B49F-35B35E65A2E5}" srcOrd="0" destOrd="0" presId="urn:microsoft.com/office/officeart/2005/8/layout/orgChart1"/>
    <dgm:cxn modelId="{C4979F27-2C24-4EB4-A29E-427BA9A8D5E1}" type="presOf" srcId="{D382D1A4-8F0F-4722-B3C1-588C390C58BB}" destId="{972149EA-E53D-4B3B-A07E-8D0F2D88C116}" srcOrd="0" destOrd="0" presId="urn:microsoft.com/office/officeart/2005/8/layout/orgChart1"/>
    <dgm:cxn modelId="{686F29FF-459D-470C-83C2-BEA03C4F3C31}" srcId="{E325FC23-62E8-4F96-8AEB-76725289C544}" destId="{1110F6A3-95EA-4EEF-9609-621101C50C5A}" srcOrd="0" destOrd="0" parTransId="{CC8428E5-87B0-44CB-875C-1F6F63C9EADD}" sibTransId="{094A9A92-A33C-45BB-8D10-1AE67B80A4E3}"/>
    <dgm:cxn modelId="{C955A2DC-1A78-42D0-A248-E63517866C35}" srcId="{1B195436-C26C-48E3-B74E-ED2C018E504E}" destId="{E325FC23-62E8-4F96-8AEB-76725289C544}" srcOrd="0" destOrd="0" parTransId="{BFC342C0-7CDB-466E-8AB7-FD73BAC9E65B}" sibTransId="{D5FEE2D3-7F38-4C1D-964F-C3F7D6CF1803}"/>
    <dgm:cxn modelId="{D94BA26E-3C54-4AC8-85C1-C3AA4987245F}" type="presOf" srcId="{F6F7414A-AC9C-4E4D-879A-A4E60DC5F393}" destId="{978E6BA2-62EB-4440-BF26-163728794388}" srcOrd="0" destOrd="0" presId="urn:microsoft.com/office/officeart/2005/8/layout/orgChart1"/>
    <dgm:cxn modelId="{A9CC1C3F-4BF5-492A-B3F5-069BFFFB7C5F}" type="presOf" srcId="{8ABAB95D-0B47-4426-98F4-2B96E91BD441}" destId="{11462C96-B5C7-4F9F-B41F-A60F4AE42DB8}" srcOrd="0" destOrd="0" presId="urn:microsoft.com/office/officeart/2005/8/layout/orgChart1"/>
    <dgm:cxn modelId="{56750E8D-F1FD-4132-BD07-8E4DD7BF361A}" type="presParOf" srcId="{4433EC5B-A6F4-496C-B49F-35B35E65A2E5}" destId="{BF0FBE74-A115-4770-B7E0-A099AFEF0834}" srcOrd="0" destOrd="0" presId="urn:microsoft.com/office/officeart/2005/8/layout/orgChart1"/>
    <dgm:cxn modelId="{4D2B31FE-DEA3-443C-9D5F-65D8E8304961}" type="presParOf" srcId="{BF0FBE74-A115-4770-B7E0-A099AFEF0834}" destId="{CE53547E-4878-44BC-B0FD-09553242163A}" srcOrd="0" destOrd="0" presId="urn:microsoft.com/office/officeart/2005/8/layout/orgChart1"/>
    <dgm:cxn modelId="{0BBE2954-DA48-4E51-BDDA-446CF474DD69}" type="presParOf" srcId="{CE53547E-4878-44BC-B0FD-09553242163A}" destId="{4A08D5A9-D8B1-4FE7-B587-123382831068}" srcOrd="0" destOrd="0" presId="urn:microsoft.com/office/officeart/2005/8/layout/orgChart1"/>
    <dgm:cxn modelId="{BA435F0F-7C9A-46B1-BBDD-C58A9A2A5C5D}" type="presParOf" srcId="{CE53547E-4878-44BC-B0FD-09553242163A}" destId="{F0EE0638-FB2E-4985-9E4E-3B365DB9BF27}" srcOrd="1" destOrd="0" presId="urn:microsoft.com/office/officeart/2005/8/layout/orgChart1"/>
    <dgm:cxn modelId="{CE938906-35F7-41CA-B298-5E667DE9DC0F}" type="presParOf" srcId="{BF0FBE74-A115-4770-B7E0-A099AFEF0834}" destId="{519471FB-78A8-4E6B-9B1A-00236C596378}" srcOrd="1" destOrd="0" presId="urn:microsoft.com/office/officeart/2005/8/layout/orgChart1"/>
    <dgm:cxn modelId="{3A8F164D-44F7-47BE-94C9-48E09D3D2711}" type="presParOf" srcId="{519471FB-78A8-4E6B-9B1A-00236C596378}" destId="{4901FDD8-F818-4136-B322-25CB6EF5814E}" srcOrd="0" destOrd="0" presId="urn:microsoft.com/office/officeart/2005/8/layout/orgChart1"/>
    <dgm:cxn modelId="{0FC2AF38-190E-4945-BA95-6A86365AE28C}" type="presParOf" srcId="{519471FB-78A8-4E6B-9B1A-00236C596378}" destId="{D1F9E3F0-761D-4C73-8484-14311BEEBA1B}" srcOrd="1" destOrd="0" presId="urn:microsoft.com/office/officeart/2005/8/layout/orgChart1"/>
    <dgm:cxn modelId="{34DEE64A-61A1-4EAB-8017-66E731A7F12D}" type="presParOf" srcId="{D1F9E3F0-761D-4C73-8484-14311BEEBA1B}" destId="{4C0E43C1-7075-46E4-870E-B73E2552921A}" srcOrd="0" destOrd="0" presId="urn:microsoft.com/office/officeart/2005/8/layout/orgChart1"/>
    <dgm:cxn modelId="{AB206FD4-3960-4D74-AA98-AC6914F72E3F}" type="presParOf" srcId="{4C0E43C1-7075-46E4-870E-B73E2552921A}" destId="{CE73C731-377D-414E-B625-7DCD7BF19723}" srcOrd="0" destOrd="0" presId="urn:microsoft.com/office/officeart/2005/8/layout/orgChart1"/>
    <dgm:cxn modelId="{838308FB-8F2C-4BE5-8219-110425748184}" type="presParOf" srcId="{4C0E43C1-7075-46E4-870E-B73E2552921A}" destId="{0E4AE59E-6CC0-4C61-993D-495C107FEA64}" srcOrd="1" destOrd="0" presId="urn:microsoft.com/office/officeart/2005/8/layout/orgChart1"/>
    <dgm:cxn modelId="{DCA8728E-11C6-4B87-91FA-D094BB21E5E5}" type="presParOf" srcId="{D1F9E3F0-761D-4C73-8484-14311BEEBA1B}" destId="{B5477F55-41C4-4706-869E-AA96C3272520}" srcOrd="1" destOrd="0" presId="urn:microsoft.com/office/officeart/2005/8/layout/orgChart1"/>
    <dgm:cxn modelId="{22FD4B39-CBA3-4DA5-91C9-DD1055E665E2}" type="presParOf" srcId="{D1F9E3F0-761D-4C73-8484-14311BEEBA1B}" destId="{CF2A3D06-074A-440A-A1E2-894AD4489820}" srcOrd="2" destOrd="0" presId="urn:microsoft.com/office/officeart/2005/8/layout/orgChart1"/>
    <dgm:cxn modelId="{7C1031A7-EDC2-47B4-B295-84B5ED413ED0}" type="presParOf" srcId="{519471FB-78A8-4E6B-9B1A-00236C596378}" destId="{48CEFD89-DF41-4E38-9F5D-2EDF6CCA22D4}" srcOrd="2" destOrd="0" presId="urn:microsoft.com/office/officeart/2005/8/layout/orgChart1"/>
    <dgm:cxn modelId="{EA79570D-6660-44C3-AF98-5B8416185493}" type="presParOf" srcId="{519471FB-78A8-4E6B-9B1A-00236C596378}" destId="{7AC982D6-06E4-4031-A92E-3FF5CBA9E080}" srcOrd="3" destOrd="0" presId="urn:microsoft.com/office/officeart/2005/8/layout/orgChart1"/>
    <dgm:cxn modelId="{852212E9-BE58-43AF-B78A-424B76874E37}" type="presParOf" srcId="{7AC982D6-06E4-4031-A92E-3FF5CBA9E080}" destId="{E889294B-FEB2-4804-B3DB-82BE537E31DD}" srcOrd="0" destOrd="0" presId="urn:microsoft.com/office/officeart/2005/8/layout/orgChart1"/>
    <dgm:cxn modelId="{BC2B0EBB-F081-4F1B-BBB1-FCFA0032E772}" type="presParOf" srcId="{E889294B-FEB2-4804-B3DB-82BE537E31DD}" destId="{972149EA-E53D-4B3B-A07E-8D0F2D88C116}" srcOrd="0" destOrd="0" presId="urn:microsoft.com/office/officeart/2005/8/layout/orgChart1"/>
    <dgm:cxn modelId="{5CD9E5DE-1C6A-4350-A3FC-497E349B1D49}" type="presParOf" srcId="{E889294B-FEB2-4804-B3DB-82BE537E31DD}" destId="{B3547979-4074-4DA7-80E4-C0FA087DF3E9}" srcOrd="1" destOrd="0" presId="urn:microsoft.com/office/officeart/2005/8/layout/orgChart1"/>
    <dgm:cxn modelId="{120AF0FC-5406-4C77-9BDA-BDC100CBF870}" type="presParOf" srcId="{7AC982D6-06E4-4031-A92E-3FF5CBA9E080}" destId="{39E4BEB3-C88C-45F5-BD7F-99A848B49A05}" srcOrd="1" destOrd="0" presId="urn:microsoft.com/office/officeart/2005/8/layout/orgChart1"/>
    <dgm:cxn modelId="{5BD2C660-1662-498B-A6E2-CA832479AFB0}" type="presParOf" srcId="{7AC982D6-06E4-4031-A92E-3FF5CBA9E080}" destId="{5CB5288D-97AB-488D-9D3C-4FF2CB3B128F}" srcOrd="2" destOrd="0" presId="urn:microsoft.com/office/officeart/2005/8/layout/orgChart1"/>
    <dgm:cxn modelId="{CB8DCB6B-C64A-4C60-B2A4-7B563D5A274A}" type="presParOf" srcId="{519471FB-78A8-4E6B-9B1A-00236C596378}" destId="{11462C96-B5C7-4F9F-B41F-A60F4AE42DB8}" srcOrd="4" destOrd="0" presId="urn:microsoft.com/office/officeart/2005/8/layout/orgChart1"/>
    <dgm:cxn modelId="{9A4F9C3C-CC00-461D-9F63-522267109169}" type="presParOf" srcId="{519471FB-78A8-4E6B-9B1A-00236C596378}" destId="{35B84283-57F6-4BD4-8C8B-E7E297243B41}" srcOrd="5" destOrd="0" presId="urn:microsoft.com/office/officeart/2005/8/layout/orgChart1"/>
    <dgm:cxn modelId="{130DF526-7016-4E63-84B6-308CFDBAEFD1}" type="presParOf" srcId="{35B84283-57F6-4BD4-8C8B-E7E297243B41}" destId="{5E8354D2-75AC-49B3-9761-B9FA7A89174F}" srcOrd="0" destOrd="0" presId="urn:microsoft.com/office/officeart/2005/8/layout/orgChart1"/>
    <dgm:cxn modelId="{C0236A8F-15AD-4C07-AFB0-21075861731A}" type="presParOf" srcId="{5E8354D2-75AC-49B3-9761-B9FA7A89174F}" destId="{978E6BA2-62EB-4440-BF26-163728794388}" srcOrd="0" destOrd="0" presId="urn:microsoft.com/office/officeart/2005/8/layout/orgChart1"/>
    <dgm:cxn modelId="{96193287-1DD6-40B6-89FF-965117B84816}" type="presParOf" srcId="{5E8354D2-75AC-49B3-9761-B9FA7A89174F}" destId="{761C7D5E-F69C-418B-8A73-83534E425D7E}" srcOrd="1" destOrd="0" presId="urn:microsoft.com/office/officeart/2005/8/layout/orgChart1"/>
    <dgm:cxn modelId="{9C26B020-2EEF-45CC-971E-7F848ED15197}" type="presParOf" srcId="{35B84283-57F6-4BD4-8C8B-E7E297243B41}" destId="{00128F6E-E39E-4116-B6B2-D45D5DAA508F}" srcOrd="1" destOrd="0" presId="urn:microsoft.com/office/officeart/2005/8/layout/orgChart1"/>
    <dgm:cxn modelId="{8F5DBAD9-DA15-4DCE-B803-39B43EDF46CD}" type="presParOf" srcId="{35B84283-57F6-4BD4-8C8B-E7E297243B41}" destId="{9B084C6E-2F06-4E81-998A-DE4B4961D8F6}" srcOrd="2" destOrd="0" presId="urn:microsoft.com/office/officeart/2005/8/layout/orgChart1"/>
    <dgm:cxn modelId="{27846D10-6E18-41A4-AA40-2763463F04D3}" type="presParOf" srcId="{BF0FBE74-A115-4770-B7E0-A099AFEF0834}" destId="{BB9CFEF9-0CE3-42EC-A2FD-F559ED34C2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9C1C6D-F9D5-4287-8429-1C7153BB190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42A8E3-8917-4EDF-8DD1-1B27C785A07E}">
      <dgm:prSet phldrT="[Текст]"/>
      <dgm:spPr/>
      <dgm:t>
        <a:bodyPr/>
        <a:lstStyle/>
        <a:p>
          <a:r>
            <a:rPr lang="ru-RU" dirty="0" smtClean="0"/>
            <a:t>Интеллектуальная </a:t>
          </a:r>
          <a:endParaRPr lang="ru-RU" dirty="0"/>
        </a:p>
      </dgm:t>
    </dgm:pt>
    <dgm:pt modelId="{F92B37F3-3805-40D7-99A4-47B90E098C3E}" type="parTrans" cxnId="{B917411D-FB1F-42B7-992F-F225305A11CA}">
      <dgm:prSet/>
      <dgm:spPr/>
      <dgm:t>
        <a:bodyPr/>
        <a:lstStyle/>
        <a:p>
          <a:endParaRPr lang="ru-RU"/>
        </a:p>
      </dgm:t>
    </dgm:pt>
    <dgm:pt modelId="{09DA596E-43B5-4F58-BA9D-A0D21C6F3553}" type="sibTrans" cxnId="{B917411D-FB1F-42B7-992F-F225305A11CA}">
      <dgm:prSet/>
      <dgm:spPr/>
      <dgm:t>
        <a:bodyPr/>
        <a:lstStyle/>
        <a:p>
          <a:endParaRPr lang="ru-RU"/>
        </a:p>
      </dgm:t>
    </dgm:pt>
    <dgm:pt modelId="{3A758852-93DE-47BC-A67C-EF9C53D0B7B4}">
      <dgm:prSet phldrT="[Текст]"/>
      <dgm:spPr/>
      <dgm:t>
        <a:bodyPr/>
        <a:lstStyle/>
        <a:p>
          <a:r>
            <a:rPr lang="ru-RU" dirty="0" smtClean="0"/>
            <a:t>Личностная </a:t>
          </a:r>
          <a:endParaRPr lang="ru-RU" dirty="0"/>
        </a:p>
      </dgm:t>
    </dgm:pt>
    <dgm:pt modelId="{2765F016-2B76-488C-B101-593067679CB1}" type="parTrans" cxnId="{E901ECC9-ADEF-4E2E-AE29-49BBE9288740}">
      <dgm:prSet/>
      <dgm:spPr/>
      <dgm:t>
        <a:bodyPr/>
        <a:lstStyle/>
        <a:p>
          <a:endParaRPr lang="ru-RU"/>
        </a:p>
      </dgm:t>
    </dgm:pt>
    <dgm:pt modelId="{2369E3B1-B6A4-4378-AB4F-2B9C0EDD2DCC}" type="sibTrans" cxnId="{E901ECC9-ADEF-4E2E-AE29-49BBE9288740}">
      <dgm:prSet/>
      <dgm:spPr/>
      <dgm:t>
        <a:bodyPr/>
        <a:lstStyle/>
        <a:p>
          <a:endParaRPr lang="ru-RU"/>
        </a:p>
      </dgm:t>
    </dgm:pt>
    <dgm:pt modelId="{311EF302-9664-4C86-98C8-6DC565BF641B}">
      <dgm:prSet/>
      <dgm:spPr/>
      <dgm:t>
        <a:bodyPr/>
        <a:lstStyle/>
        <a:p>
          <a:r>
            <a:rPr lang="ru-RU" dirty="0" smtClean="0"/>
            <a:t>Эмоционально-волевая</a:t>
          </a:r>
          <a:endParaRPr lang="ru-RU" dirty="0"/>
        </a:p>
      </dgm:t>
    </dgm:pt>
    <dgm:pt modelId="{8A739520-5231-49BF-B622-D1F79F504A0D}" type="parTrans" cxnId="{F26B3F14-10D4-40C7-BF0A-9481836FA980}">
      <dgm:prSet/>
      <dgm:spPr/>
      <dgm:t>
        <a:bodyPr/>
        <a:lstStyle/>
        <a:p>
          <a:endParaRPr lang="ru-RU"/>
        </a:p>
      </dgm:t>
    </dgm:pt>
    <dgm:pt modelId="{59C45F55-8979-4919-9240-E7D5A9405397}" type="sibTrans" cxnId="{F26B3F14-10D4-40C7-BF0A-9481836FA980}">
      <dgm:prSet/>
      <dgm:spPr/>
      <dgm:t>
        <a:bodyPr/>
        <a:lstStyle/>
        <a:p>
          <a:endParaRPr lang="ru-RU"/>
        </a:p>
      </dgm:t>
    </dgm:pt>
    <dgm:pt modelId="{BCAA5E5F-6F47-49F4-BA55-512054AF1CC3}">
      <dgm:prSet/>
      <dgm:spPr/>
      <dgm:t>
        <a:bodyPr/>
        <a:lstStyle/>
        <a:p>
          <a:r>
            <a:rPr lang="ru-RU" dirty="0" smtClean="0"/>
            <a:t>Социально-психологическая</a:t>
          </a:r>
          <a:endParaRPr lang="ru-RU" dirty="0"/>
        </a:p>
      </dgm:t>
    </dgm:pt>
    <dgm:pt modelId="{04696ADA-B83C-426C-8A89-80C3F0AC0000}" type="parTrans" cxnId="{1E6E3CCE-53BE-45EA-B972-5AA017E08C94}">
      <dgm:prSet/>
      <dgm:spPr/>
      <dgm:t>
        <a:bodyPr/>
        <a:lstStyle/>
        <a:p>
          <a:endParaRPr lang="ru-RU"/>
        </a:p>
      </dgm:t>
    </dgm:pt>
    <dgm:pt modelId="{75AB9560-474D-4037-9C0F-676FDBE9B23D}" type="sibTrans" cxnId="{1E6E3CCE-53BE-45EA-B972-5AA017E08C94}">
      <dgm:prSet/>
      <dgm:spPr/>
      <dgm:t>
        <a:bodyPr/>
        <a:lstStyle/>
        <a:p>
          <a:endParaRPr lang="ru-RU"/>
        </a:p>
      </dgm:t>
    </dgm:pt>
    <dgm:pt modelId="{B6C8F163-1B76-48DD-A14C-01ED09A51816}">
      <dgm:prSet phldrT="[Текст]"/>
      <dgm:spPr/>
      <dgm:t>
        <a:bodyPr/>
        <a:lstStyle/>
        <a:p>
          <a:r>
            <a:rPr lang="ru-RU" dirty="0" smtClean="0"/>
            <a:t>Психологическая готовность</a:t>
          </a:r>
          <a:endParaRPr lang="ru-RU" dirty="0"/>
        </a:p>
      </dgm:t>
    </dgm:pt>
    <dgm:pt modelId="{E8F55A67-C7D4-4AA0-A915-790A94D360A8}" type="sibTrans" cxnId="{485F0721-5DE8-414F-8ED3-AB922A219E2B}">
      <dgm:prSet/>
      <dgm:spPr/>
      <dgm:t>
        <a:bodyPr/>
        <a:lstStyle/>
        <a:p>
          <a:endParaRPr lang="ru-RU"/>
        </a:p>
      </dgm:t>
    </dgm:pt>
    <dgm:pt modelId="{B299C62B-83E6-4717-B8CB-DC20CA9887E8}" type="parTrans" cxnId="{485F0721-5DE8-414F-8ED3-AB922A219E2B}">
      <dgm:prSet/>
      <dgm:spPr/>
      <dgm:t>
        <a:bodyPr/>
        <a:lstStyle/>
        <a:p>
          <a:endParaRPr lang="ru-RU"/>
        </a:p>
      </dgm:t>
    </dgm:pt>
    <dgm:pt modelId="{7CAA029C-2978-442F-9F02-61E744611F68}" type="pres">
      <dgm:prSet presAssocID="{A69C1C6D-F9D5-4287-8429-1C7153BB190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09A37F-AC3C-485D-9899-6F5E33C028A5}" type="pres">
      <dgm:prSet presAssocID="{B6C8F163-1B76-48DD-A14C-01ED09A51816}" presName="root" presStyleCnt="0"/>
      <dgm:spPr/>
    </dgm:pt>
    <dgm:pt modelId="{DFD02018-72B8-4C7F-BB0D-222E948B1A29}" type="pres">
      <dgm:prSet presAssocID="{B6C8F163-1B76-48DD-A14C-01ED09A51816}" presName="rootComposite" presStyleCnt="0"/>
      <dgm:spPr/>
    </dgm:pt>
    <dgm:pt modelId="{6F12D62E-A9C7-4981-9825-FC8153D1E855}" type="pres">
      <dgm:prSet presAssocID="{B6C8F163-1B76-48DD-A14C-01ED09A51816}" presName="rootText" presStyleLbl="node1" presStyleIdx="0" presStyleCnt="1" custScaleX="251522"/>
      <dgm:spPr/>
      <dgm:t>
        <a:bodyPr/>
        <a:lstStyle/>
        <a:p>
          <a:endParaRPr lang="ru-RU"/>
        </a:p>
      </dgm:t>
    </dgm:pt>
    <dgm:pt modelId="{9236350F-24D6-4DE2-BD64-290C23629C0E}" type="pres">
      <dgm:prSet presAssocID="{B6C8F163-1B76-48DD-A14C-01ED09A51816}" presName="rootConnector" presStyleLbl="node1" presStyleIdx="0" presStyleCnt="1"/>
      <dgm:spPr/>
      <dgm:t>
        <a:bodyPr/>
        <a:lstStyle/>
        <a:p>
          <a:endParaRPr lang="ru-RU"/>
        </a:p>
      </dgm:t>
    </dgm:pt>
    <dgm:pt modelId="{EEDB0887-BC94-4068-995F-A2738D912C38}" type="pres">
      <dgm:prSet presAssocID="{B6C8F163-1B76-48DD-A14C-01ED09A51816}" presName="childShape" presStyleCnt="0"/>
      <dgm:spPr/>
    </dgm:pt>
    <dgm:pt modelId="{74FE57D5-44E9-4904-B39C-F8AA2952EFCB}" type="pres">
      <dgm:prSet presAssocID="{F92B37F3-3805-40D7-99A4-47B90E098C3E}" presName="Name13" presStyleLbl="parChTrans1D2" presStyleIdx="0" presStyleCnt="4"/>
      <dgm:spPr/>
      <dgm:t>
        <a:bodyPr/>
        <a:lstStyle/>
        <a:p>
          <a:endParaRPr lang="ru-RU"/>
        </a:p>
      </dgm:t>
    </dgm:pt>
    <dgm:pt modelId="{B8C81581-26EA-4EF9-BB93-2D9940B41023}" type="pres">
      <dgm:prSet presAssocID="{CC42A8E3-8917-4EDF-8DD1-1B27C785A07E}" presName="childText" presStyleLbl="bgAcc1" presStyleIdx="0" presStyleCnt="4" custScaleX="197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6907D-C579-48D8-A0A9-C92DBB56A8C8}" type="pres">
      <dgm:prSet presAssocID="{2765F016-2B76-488C-B101-593067679CB1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F76CB91-66D3-4F3A-B75D-4743152F57EE}" type="pres">
      <dgm:prSet presAssocID="{3A758852-93DE-47BC-A67C-EF9C53D0B7B4}" presName="childText" presStyleLbl="bgAcc1" presStyleIdx="1" presStyleCnt="4" custScaleX="197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F547A-7FC2-4EBA-B732-2E713163D1A0}" type="pres">
      <dgm:prSet presAssocID="{8A739520-5231-49BF-B622-D1F79F504A0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11E52A84-3B4D-4F97-9D38-F6D52C4C8FB3}" type="pres">
      <dgm:prSet presAssocID="{311EF302-9664-4C86-98C8-6DC565BF641B}" presName="childText" presStyleLbl="bgAcc1" presStyleIdx="2" presStyleCnt="4" custScaleX="197904" custLinFactY="32636" custLinFactNeighborX="261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41CAC-9A33-4F1C-B752-813472F3491A}" type="pres">
      <dgm:prSet presAssocID="{04696ADA-B83C-426C-8A89-80C3F0AC0000}" presName="Name13" presStyleLbl="parChTrans1D2" presStyleIdx="3" presStyleCnt="4"/>
      <dgm:spPr/>
      <dgm:t>
        <a:bodyPr/>
        <a:lstStyle/>
        <a:p>
          <a:endParaRPr lang="ru-RU"/>
        </a:p>
      </dgm:t>
    </dgm:pt>
    <dgm:pt modelId="{996E9E10-9341-46BD-9C04-63E486A01784}" type="pres">
      <dgm:prSet presAssocID="{BCAA5E5F-6F47-49F4-BA55-512054AF1CC3}" presName="childText" presStyleLbl="bgAcc1" presStyleIdx="3" presStyleCnt="4" custScaleX="202452" custLinFactY="-15307" custLinFactNeighborX="-379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87C9CD-F923-4E7F-AE12-3198805A32B2}" type="presOf" srcId="{B6C8F163-1B76-48DD-A14C-01ED09A51816}" destId="{9236350F-24D6-4DE2-BD64-290C23629C0E}" srcOrd="1" destOrd="0" presId="urn:microsoft.com/office/officeart/2005/8/layout/hierarchy3"/>
    <dgm:cxn modelId="{47F2425A-01AC-443C-A553-A28B2537850E}" type="presOf" srcId="{8A739520-5231-49BF-B622-D1F79F504A0D}" destId="{402F547A-7FC2-4EBA-B732-2E713163D1A0}" srcOrd="0" destOrd="0" presId="urn:microsoft.com/office/officeart/2005/8/layout/hierarchy3"/>
    <dgm:cxn modelId="{F26B3F14-10D4-40C7-BF0A-9481836FA980}" srcId="{B6C8F163-1B76-48DD-A14C-01ED09A51816}" destId="{311EF302-9664-4C86-98C8-6DC565BF641B}" srcOrd="2" destOrd="0" parTransId="{8A739520-5231-49BF-B622-D1F79F504A0D}" sibTransId="{59C45F55-8979-4919-9240-E7D5A9405397}"/>
    <dgm:cxn modelId="{485F0721-5DE8-414F-8ED3-AB922A219E2B}" srcId="{A69C1C6D-F9D5-4287-8429-1C7153BB190E}" destId="{B6C8F163-1B76-48DD-A14C-01ED09A51816}" srcOrd="0" destOrd="0" parTransId="{B299C62B-83E6-4717-B8CB-DC20CA9887E8}" sibTransId="{E8F55A67-C7D4-4AA0-A915-790A94D360A8}"/>
    <dgm:cxn modelId="{2BA56FD1-C7A2-4698-91A2-0B6F6FF04D9C}" type="presOf" srcId="{BCAA5E5F-6F47-49F4-BA55-512054AF1CC3}" destId="{996E9E10-9341-46BD-9C04-63E486A01784}" srcOrd="0" destOrd="0" presId="urn:microsoft.com/office/officeart/2005/8/layout/hierarchy3"/>
    <dgm:cxn modelId="{9DA96135-2C98-4388-A030-6D1CF78B69D0}" type="presOf" srcId="{04696ADA-B83C-426C-8A89-80C3F0AC0000}" destId="{18A41CAC-9A33-4F1C-B752-813472F3491A}" srcOrd="0" destOrd="0" presId="urn:microsoft.com/office/officeart/2005/8/layout/hierarchy3"/>
    <dgm:cxn modelId="{7B4A9477-660B-4DDB-BA67-39F12E826E89}" type="presOf" srcId="{311EF302-9664-4C86-98C8-6DC565BF641B}" destId="{11E52A84-3B4D-4F97-9D38-F6D52C4C8FB3}" srcOrd="0" destOrd="0" presId="urn:microsoft.com/office/officeart/2005/8/layout/hierarchy3"/>
    <dgm:cxn modelId="{AE29EDEE-0CC3-4245-BD5F-81A6EB56129C}" type="presOf" srcId="{F92B37F3-3805-40D7-99A4-47B90E098C3E}" destId="{74FE57D5-44E9-4904-B39C-F8AA2952EFCB}" srcOrd="0" destOrd="0" presId="urn:microsoft.com/office/officeart/2005/8/layout/hierarchy3"/>
    <dgm:cxn modelId="{BF016929-222F-4D44-8A2B-CF30C26B5CBD}" type="presOf" srcId="{A69C1C6D-F9D5-4287-8429-1C7153BB190E}" destId="{7CAA029C-2978-442F-9F02-61E744611F68}" srcOrd="0" destOrd="0" presId="urn:microsoft.com/office/officeart/2005/8/layout/hierarchy3"/>
    <dgm:cxn modelId="{1E6E3CCE-53BE-45EA-B972-5AA017E08C94}" srcId="{B6C8F163-1B76-48DD-A14C-01ED09A51816}" destId="{BCAA5E5F-6F47-49F4-BA55-512054AF1CC3}" srcOrd="3" destOrd="0" parTransId="{04696ADA-B83C-426C-8A89-80C3F0AC0000}" sibTransId="{75AB9560-474D-4037-9C0F-676FDBE9B23D}"/>
    <dgm:cxn modelId="{F8F6DC84-BA84-4E60-9276-1E11C08D0EE1}" type="presOf" srcId="{B6C8F163-1B76-48DD-A14C-01ED09A51816}" destId="{6F12D62E-A9C7-4981-9825-FC8153D1E855}" srcOrd="0" destOrd="0" presId="urn:microsoft.com/office/officeart/2005/8/layout/hierarchy3"/>
    <dgm:cxn modelId="{1B7DDE5C-EE1D-4379-B0D9-3C77FF2486EC}" type="presOf" srcId="{2765F016-2B76-488C-B101-593067679CB1}" destId="{C5A6907D-C579-48D8-A0A9-C92DBB56A8C8}" srcOrd="0" destOrd="0" presId="urn:microsoft.com/office/officeart/2005/8/layout/hierarchy3"/>
    <dgm:cxn modelId="{E901ECC9-ADEF-4E2E-AE29-49BBE9288740}" srcId="{B6C8F163-1B76-48DD-A14C-01ED09A51816}" destId="{3A758852-93DE-47BC-A67C-EF9C53D0B7B4}" srcOrd="1" destOrd="0" parTransId="{2765F016-2B76-488C-B101-593067679CB1}" sibTransId="{2369E3B1-B6A4-4378-AB4F-2B9C0EDD2DCC}"/>
    <dgm:cxn modelId="{B917411D-FB1F-42B7-992F-F225305A11CA}" srcId="{B6C8F163-1B76-48DD-A14C-01ED09A51816}" destId="{CC42A8E3-8917-4EDF-8DD1-1B27C785A07E}" srcOrd="0" destOrd="0" parTransId="{F92B37F3-3805-40D7-99A4-47B90E098C3E}" sibTransId="{09DA596E-43B5-4F58-BA9D-A0D21C6F3553}"/>
    <dgm:cxn modelId="{04C5B5C2-6919-45A4-8087-303C05F38D4E}" type="presOf" srcId="{3A758852-93DE-47BC-A67C-EF9C53D0B7B4}" destId="{5F76CB91-66D3-4F3A-B75D-4743152F57EE}" srcOrd="0" destOrd="0" presId="urn:microsoft.com/office/officeart/2005/8/layout/hierarchy3"/>
    <dgm:cxn modelId="{9E71C8CA-53E8-4AC7-B1FD-21A0F81BA838}" type="presOf" srcId="{CC42A8E3-8917-4EDF-8DD1-1B27C785A07E}" destId="{B8C81581-26EA-4EF9-BB93-2D9940B41023}" srcOrd="0" destOrd="0" presId="urn:microsoft.com/office/officeart/2005/8/layout/hierarchy3"/>
    <dgm:cxn modelId="{BBFAA45C-4A9C-49E9-9CE3-F39A1EC4F2F8}" type="presParOf" srcId="{7CAA029C-2978-442F-9F02-61E744611F68}" destId="{9509A37F-AC3C-485D-9899-6F5E33C028A5}" srcOrd="0" destOrd="0" presId="urn:microsoft.com/office/officeart/2005/8/layout/hierarchy3"/>
    <dgm:cxn modelId="{F200D5C8-2B88-4300-A025-20FC4B222CBC}" type="presParOf" srcId="{9509A37F-AC3C-485D-9899-6F5E33C028A5}" destId="{DFD02018-72B8-4C7F-BB0D-222E948B1A29}" srcOrd="0" destOrd="0" presId="urn:microsoft.com/office/officeart/2005/8/layout/hierarchy3"/>
    <dgm:cxn modelId="{9262F36D-A9BD-4011-B88D-85BDB8B2D676}" type="presParOf" srcId="{DFD02018-72B8-4C7F-BB0D-222E948B1A29}" destId="{6F12D62E-A9C7-4981-9825-FC8153D1E855}" srcOrd="0" destOrd="0" presId="urn:microsoft.com/office/officeart/2005/8/layout/hierarchy3"/>
    <dgm:cxn modelId="{762F13CE-1A79-4840-918E-CE2551FEC59F}" type="presParOf" srcId="{DFD02018-72B8-4C7F-BB0D-222E948B1A29}" destId="{9236350F-24D6-4DE2-BD64-290C23629C0E}" srcOrd="1" destOrd="0" presId="urn:microsoft.com/office/officeart/2005/8/layout/hierarchy3"/>
    <dgm:cxn modelId="{D86ADDA8-FA44-4EE0-8EE4-5A32A609AE92}" type="presParOf" srcId="{9509A37F-AC3C-485D-9899-6F5E33C028A5}" destId="{EEDB0887-BC94-4068-995F-A2738D912C38}" srcOrd="1" destOrd="0" presId="urn:microsoft.com/office/officeart/2005/8/layout/hierarchy3"/>
    <dgm:cxn modelId="{CC8816AD-12AD-454D-A06E-069474404B8E}" type="presParOf" srcId="{EEDB0887-BC94-4068-995F-A2738D912C38}" destId="{74FE57D5-44E9-4904-B39C-F8AA2952EFCB}" srcOrd="0" destOrd="0" presId="urn:microsoft.com/office/officeart/2005/8/layout/hierarchy3"/>
    <dgm:cxn modelId="{DAB6D9F4-0430-4022-99EB-E3261F738A60}" type="presParOf" srcId="{EEDB0887-BC94-4068-995F-A2738D912C38}" destId="{B8C81581-26EA-4EF9-BB93-2D9940B41023}" srcOrd="1" destOrd="0" presId="urn:microsoft.com/office/officeart/2005/8/layout/hierarchy3"/>
    <dgm:cxn modelId="{33E42698-C258-43AE-9E72-514EACDC6708}" type="presParOf" srcId="{EEDB0887-BC94-4068-995F-A2738D912C38}" destId="{C5A6907D-C579-48D8-A0A9-C92DBB56A8C8}" srcOrd="2" destOrd="0" presId="urn:microsoft.com/office/officeart/2005/8/layout/hierarchy3"/>
    <dgm:cxn modelId="{4A3CB8E9-6E5C-4E79-8F4E-69880BC9A4C7}" type="presParOf" srcId="{EEDB0887-BC94-4068-995F-A2738D912C38}" destId="{5F76CB91-66D3-4F3A-B75D-4743152F57EE}" srcOrd="3" destOrd="0" presId="urn:microsoft.com/office/officeart/2005/8/layout/hierarchy3"/>
    <dgm:cxn modelId="{52779411-10A4-4816-A670-F6DFB5BCD6B3}" type="presParOf" srcId="{EEDB0887-BC94-4068-995F-A2738D912C38}" destId="{402F547A-7FC2-4EBA-B732-2E713163D1A0}" srcOrd="4" destOrd="0" presId="urn:microsoft.com/office/officeart/2005/8/layout/hierarchy3"/>
    <dgm:cxn modelId="{FFE19E46-CD2D-4050-9D39-7099783F847A}" type="presParOf" srcId="{EEDB0887-BC94-4068-995F-A2738D912C38}" destId="{11E52A84-3B4D-4F97-9D38-F6D52C4C8FB3}" srcOrd="5" destOrd="0" presId="urn:microsoft.com/office/officeart/2005/8/layout/hierarchy3"/>
    <dgm:cxn modelId="{5264A8DA-D34A-46CB-B1C5-169F05596072}" type="presParOf" srcId="{EEDB0887-BC94-4068-995F-A2738D912C38}" destId="{18A41CAC-9A33-4F1C-B752-813472F3491A}" srcOrd="6" destOrd="0" presId="urn:microsoft.com/office/officeart/2005/8/layout/hierarchy3"/>
    <dgm:cxn modelId="{C7ADFA69-6F61-4023-8442-421BF478076E}" type="presParOf" srcId="{EEDB0887-BC94-4068-995F-A2738D912C38}" destId="{996E9E10-9341-46BD-9C04-63E486A0178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462C96-B5C7-4F9F-B41F-A60F4AE42DB8}">
      <dsp:nvSpPr>
        <dsp:cNvPr id="0" name=""/>
        <dsp:cNvSpPr/>
      </dsp:nvSpPr>
      <dsp:spPr>
        <a:xfrm>
          <a:off x="6195296" y="1917615"/>
          <a:ext cx="791449" cy="788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971"/>
              </a:lnTo>
              <a:lnTo>
                <a:pt x="791449" y="536971"/>
              </a:lnTo>
              <a:lnTo>
                <a:pt x="791449" y="7881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EFD89-DF41-4E38-9F5D-2EDF6CCA22D4}">
      <dsp:nvSpPr>
        <dsp:cNvPr id="0" name=""/>
        <dsp:cNvSpPr/>
      </dsp:nvSpPr>
      <dsp:spPr>
        <a:xfrm>
          <a:off x="4091780" y="1917615"/>
          <a:ext cx="2103515" cy="788187"/>
        </a:xfrm>
        <a:custGeom>
          <a:avLst/>
          <a:gdLst/>
          <a:ahLst/>
          <a:cxnLst/>
          <a:rect l="0" t="0" r="0" b="0"/>
          <a:pathLst>
            <a:path>
              <a:moveTo>
                <a:pt x="2103515" y="0"/>
              </a:moveTo>
              <a:lnTo>
                <a:pt x="2103515" y="536971"/>
              </a:lnTo>
              <a:lnTo>
                <a:pt x="0" y="536971"/>
              </a:lnTo>
              <a:lnTo>
                <a:pt x="0" y="7881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1FDD8-F818-4136-B322-25CB6EF5814E}">
      <dsp:nvSpPr>
        <dsp:cNvPr id="0" name=""/>
        <dsp:cNvSpPr/>
      </dsp:nvSpPr>
      <dsp:spPr>
        <a:xfrm>
          <a:off x="1196815" y="1917615"/>
          <a:ext cx="4998480" cy="788187"/>
        </a:xfrm>
        <a:custGeom>
          <a:avLst/>
          <a:gdLst/>
          <a:ahLst/>
          <a:cxnLst/>
          <a:rect l="0" t="0" r="0" b="0"/>
          <a:pathLst>
            <a:path>
              <a:moveTo>
                <a:pt x="4998480" y="0"/>
              </a:moveTo>
              <a:lnTo>
                <a:pt x="4998480" y="536971"/>
              </a:lnTo>
              <a:lnTo>
                <a:pt x="0" y="536971"/>
              </a:lnTo>
              <a:lnTo>
                <a:pt x="0" y="7881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8D5A9-D8B1-4FE7-B587-123382831068}">
      <dsp:nvSpPr>
        <dsp:cNvPr id="0" name=""/>
        <dsp:cNvSpPr/>
      </dsp:nvSpPr>
      <dsp:spPr>
        <a:xfrm>
          <a:off x="4572034" y="0"/>
          <a:ext cx="3246523" cy="19176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Готовность ребенка к обучению</a:t>
          </a:r>
          <a:endParaRPr lang="ru-RU" sz="2000" b="1" kern="1200" dirty="0"/>
        </a:p>
      </dsp:txBody>
      <dsp:txXfrm>
        <a:off x="4572034" y="0"/>
        <a:ext cx="3246523" cy="1917615"/>
      </dsp:txXfrm>
    </dsp:sp>
    <dsp:sp modelId="{CE73C731-377D-414E-B625-7DCD7BF19723}">
      <dsp:nvSpPr>
        <dsp:cNvPr id="0" name=""/>
        <dsp:cNvSpPr/>
      </dsp:nvSpPr>
      <dsp:spPr>
        <a:xfrm>
          <a:off x="549" y="2705802"/>
          <a:ext cx="2392533" cy="11962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Специальная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549" y="2705802"/>
        <a:ext cx="2392533" cy="1196266"/>
      </dsp:txXfrm>
    </dsp:sp>
    <dsp:sp modelId="{972149EA-E53D-4B3B-A07E-8D0F2D88C116}">
      <dsp:nvSpPr>
        <dsp:cNvPr id="0" name=""/>
        <dsp:cNvSpPr/>
      </dsp:nvSpPr>
      <dsp:spPr>
        <a:xfrm>
          <a:off x="2895514" y="2705802"/>
          <a:ext cx="2392533" cy="11962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Психологическая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2895514" y="2705802"/>
        <a:ext cx="2392533" cy="1196266"/>
      </dsp:txXfrm>
    </dsp:sp>
    <dsp:sp modelId="{978E6BA2-62EB-4440-BF26-163728794388}">
      <dsp:nvSpPr>
        <dsp:cNvPr id="0" name=""/>
        <dsp:cNvSpPr/>
      </dsp:nvSpPr>
      <dsp:spPr>
        <a:xfrm>
          <a:off x="5790479" y="2705802"/>
          <a:ext cx="2392533" cy="11962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Физическая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5790479" y="2705802"/>
        <a:ext cx="2392533" cy="11962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12D62E-A9C7-4981-9825-FC8153D1E855}">
      <dsp:nvSpPr>
        <dsp:cNvPr id="0" name=""/>
        <dsp:cNvSpPr/>
      </dsp:nvSpPr>
      <dsp:spPr>
        <a:xfrm>
          <a:off x="2337965" y="2069"/>
          <a:ext cx="3507630" cy="69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Психологическая готовность</a:t>
          </a:r>
          <a:endParaRPr lang="ru-RU" sz="2100" kern="1200" dirty="0"/>
        </a:p>
      </dsp:txBody>
      <dsp:txXfrm>
        <a:off x="2337965" y="2069"/>
        <a:ext cx="3507630" cy="697281"/>
      </dsp:txXfrm>
    </dsp:sp>
    <dsp:sp modelId="{74FE57D5-44E9-4904-B39C-F8AA2952EFCB}">
      <dsp:nvSpPr>
        <dsp:cNvPr id="0" name=""/>
        <dsp:cNvSpPr/>
      </dsp:nvSpPr>
      <dsp:spPr>
        <a:xfrm>
          <a:off x="2688728" y="699350"/>
          <a:ext cx="350763" cy="522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960"/>
              </a:lnTo>
              <a:lnTo>
                <a:pt x="350763" y="5229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81581-26EA-4EF9-BB93-2D9940B41023}">
      <dsp:nvSpPr>
        <dsp:cNvPr id="0" name=""/>
        <dsp:cNvSpPr/>
      </dsp:nvSpPr>
      <dsp:spPr>
        <a:xfrm>
          <a:off x="3039491" y="873670"/>
          <a:ext cx="2202180" cy="697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Интеллектуальная </a:t>
          </a:r>
          <a:endParaRPr lang="ru-RU" sz="1900" kern="1200" dirty="0"/>
        </a:p>
      </dsp:txBody>
      <dsp:txXfrm>
        <a:off x="3039491" y="873670"/>
        <a:ext cx="2202180" cy="697281"/>
      </dsp:txXfrm>
    </dsp:sp>
    <dsp:sp modelId="{C5A6907D-C579-48D8-A0A9-C92DBB56A8C8}">
      <dsp:nvSpPr>
        <dsp:cNvPr id="0" name=""/>
        <dsp:cNvSpPr/>
      </dsp:nvSpPr>
      <dsp:spPr>
        <a:xfrm>
          <a:off x="2688728" y="699350"/>
          <a:ext cx="350763" cy="1394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562"/>
              </a:lnTo>
              <a:lnTo>
                <a:pt x="350763" y="13945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6CB91-66D3-4F3A-B75D-4743152F57EE}">
      <dsp:nvSpPr>
        <dsp:cNvPr id="0" name=""/>
        <dsp:cNvSpPr/>
      </dsp:nvSpPr>
      <dsp:spPr>
        <a:xfrm>
          <a:off x="3039491" y="1745271"/>
          <a:ext cx="2201857" cy="697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Личностная </a:t>
          </a:r>
          <a:endParaRPr lang="ru-RU" sz="1900" kern="1200" dirty="0"/>
        </a:p>
      </dsp:txBody>
      <dsp:txXfrm>
        <a:off x="3039491" y="1745271"/>
        <a:ext cx="2201857" cy="697281"/>
      </dsp:txXfrm>
    </dsp:sp>
    <dsp:sp modelId="{402F547A-7FC2-4EBA-B732-2E713163D1A0}">
      <dsp:nvSpPr>
        <dsp:cNvPr id="0" name=""/>
        <dsp:cNvSpPr/>
      </dsp:nvSpPr>
      <dsp:spPr>
        <a:xfrm>
          <a:off x="2688728" y="699350"/>
          <a:ext cx="379903" cy="3139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9834"/>
              </a:lnTo>
              <a:lnTo>
                <a:pt x="379903" y="31398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52A84-3B4D-4F97-9D38-F6D52C4C8FB3}">
      <dsp:nvSpPr>
        <dsp:cNvPr id="0" name=""/>
        <dsp:cNvSpPr/>
      </dsp:nvSpPr>
      <dsp:spPr>
        <a:xfrm>
          <a:off x="3068632" y="3490543"/>
          <a:ext cx="2207915" cy="697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Эмоционально-волевая</a:t>
          </a:r>
          <a:endParaRPr lang="ru-RU" sz="1900" kern="1200" dirty="0"/>
        </a:p>
      </dsp:txBody>
      <dsp:txXfrm>
        <a:off x="3068632" y="3490543"/>
        <a:ext cx="2207915" cy="697281"/>
      </dsp:txXfrm>
    </dsp:sp>
    <dsp:sp modelId="{18A41CAC-9A33-4F1C-B752-813472F3491A}">
      <dsp:nvSpPr>
        <dsp:cNvPr id="0" name=""/>
        <dsp:cNvSpPr/>
      </dsp:nvSpPr>
      <dsp:spPr>
        <a:xfrm>
          <a:off x="2688728" y="699350"/>
          <a:ext cx="308468" cy="2333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3750"/>
              </a:lnTo>
              <a:lnTo>
                <a:pt x="308468" y="23337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E9E10-9341-46BD-9C04-63E486A01784}">
      <dsp:nvSpPr>
        <dsp:cNvPr id="0" name=""/>
        <dsp:cNvSpPr/>
      </dsp:nvSpPr>
      <dsp:spPr>
        <a:xfrm>
          <a:off x="2997197" y="2684460"/>
          <a:ext cx="2258655" cy="697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Социально-психологическая</a:t>
          </a:r>
          <a:endParaRPr lang="ru-RU" sz="1900" kern="1200" dirty="0"/>
        </a:p>
      </dsp:txBody>
      <dsp:txXfrm>
        <a:off x="2997197" y="2684460"/>
        <a:ext cx="2258655" cy="697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A6AE8-1787-483D-9C84-55F28C8A3A7D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7ABB7-D32A-4C9E-90BF-B337DA632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ABB7-D32A-4C9E-90BF-B337DA632CC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8611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86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861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86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1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86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62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862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E560E0E-2CA3-4BF7-AE51-6CF96A8161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D78C3-AAA6-4F48-99FB-A261A712A0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0C713-5A45-4607-AF9B-31C0A66440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332E7A5-282D-49D0-8BBB-310557510D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A96D8-3871-4743-9421-D11356E10D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B250-9046-4A8C-A34A-44A2D2B3F9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C2120-4CCB-4959-94FD-575913C8F7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3EF31-13F5-4D1E-84AC-972E94A4B7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CCFE3-C01D-44F7-9CF9-66A9F4D484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70B96-9F62-4A60-8A2C-404A0F91EB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5AA56-7E91-4763-A758-156C705127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842AF-E756-48FE-A3E8-B20CB90BD1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FBD3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B7B82B-B63F-4D30-8E63-5BF49228ED5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C:\Users\п\Desktop\Мои документы\МАМА\Все фотографии\гифы\Новая папка\1283174298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20888"/>
            <a:ext cx="4240544" cy="385182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332656"/>
            <a:ext cx="9144000" cy="11967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Готовность ребёнка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 школьному обучению</a:t>
            </a:r>
            <a:endParaRPr kumimoji="0" lang="ru-RU" sz="3600" b="1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п\Desktop\Мои документы\МАМА\Все фотографии\гифы\1колокольчик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76672"/>
            <a:ext cx="1524000" cy="1028700"/>
          </a:xfrm>
          <a:prstGeom prst="rect">
            <a:avLst/>
          </a:prstGeom>
          <a:noFill/>
        </p:spPr>
      </p:pic>
      <p:pic>
        <p:nvPicPr>
          <p:cNvPr id="1029" name="Picture 5" descr="C:\Users\п\Desktop\1 сентября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20888"/>
            <a:ext cx="4286250" cy="38576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\Desktop\0_150df_c7cebf71_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solidFill>
            <a:srgbClr val="EF7AF2"/>
          </a:solidFill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rgbClr val="EF7AF2">
              <a:alpha val="94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943975" cy="551656"/>
          </a:xfrm>
        </p:spPr>
        <p:txBody>
          <a:bodyPr/>
          <a:lstStyle/>
          <a:p>
            <a:pPr algn="ctr"/>
            <a:r>
              <a:rPr lang="ru-RU" sz="2800" b="1" dirty="0"/>
              <a:t>Как узнать, готов ли Ваш ребенок </a:t>
            </a:r>
            <a:r>
              <a:rPr lang="ru-RU" sz="2800" b="1" dirty="0" smtClean="0"/>
              <a:t>к </a:t>
            </a:r>
            <a:r>
              <a:rPr lang="ru-RU" sz="2800" b="1" dirty="0"/>
              <a:t>школе?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2751"/>
          <a:stretch>
            <a:fillRect/>
          </a:stretch>
        </p:blipFill>
        <p:spPr bwMode="auto">
          <a:xfrm>
            <a:off x="971600" y="908720"/>
            <a:ext cx="7339737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Rectangle 7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793037" cy="694407"/>
          </a:xfrm>
        </p:spPr>
        <p:txBody>
          <a:bodyPr/>
          <a:lstStyle/>
          <a:p>
            <a:pPr algn="ctr"/>
            <a:r>
              <a:rPr lang="ru-RU" sz="3200" b="1" i="1" dirty="0" smtClean="0"/>
              <a:t>Речевое развитие ребёнка</a:t>
            </a:r>
            <a:endParaRPr lang="ru-RU" sz="3200" b="1" i="1" dirty="0"/>
          </a:p>
        </p:txBody>
      </p:sp>
      <p:sp>
        <p:nvSpPr>
          <p:cNvPr id="839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590465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200" dirty="0" smtClean="0"/>
              <a:t>Ребенок должен знать имя, фамилию, отчество свое и родителей, адрес.</a:t>
            </a:r>
          </a:p>
          <a:p>
            <a:pPr>
              <a:lnSpc>
                <a:spcPct val="80000"/>
              </a:lnSpc>
            </a:pPr>
            <a:endParaRPr lang="ru-RU" sz="1200" dirty="0" smtClean="0"/>
          </a:p>
          <a:p>
            <a:pPr>
              <a:lnSpc>
                <a:spcPct val="80000"/>
              </a:lnSpc>
              <a:buNone/>
            </a:pPr>
            <a:r>
              <a:rPr lang="ru-RU" sz="1200" dirty="0" smtClean="0"/>
              <a:t>        Можно </a:t>
            </a:r>
            <a:r>
              <a:rPr lang="ru-RU" sz="1200" dirty="0"/>
              <a:t>поиграть с дошкольником в слова: пусть он назовёт окружающие предметы, начинающиеся на определённый звук, или придумает слова, в которых должна встречаться заданная </a:t>
            </a:r>
            <a:r>
              <a:rPr lang="ru-RU" sz="1200" dirty="0" smtClean="0"/>
              <a:t>буква. Неправильно, </a:t>
            </a:r>
            <a:r>
              <a:rPr lang="ru-RU" sz="1200" dirty="0" smtClean="0"/>
              <a:t>к</a:t>
            </a:r>
            <a:r>
              <a:rPr lang="ru-RU" sz="1200" dirty="0" smtClean="0"/>
              <a:t>огда родители называют все породы деревьев – деревьями, всех рыб – рыбками, все цветущие растения – цветочками ( 5-6).</a:t>
            </a:r>
            <a:endParaRPr lang="ru-RU" sz="1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>Не забывайте читать. Выбирайте книжку с увлекательным сюжетом, чтобы ребёнку хотелось узнать, что там дальше. Пусть он и сам прочтёт несложные фразы</a:t>
            </a:r>
            <a:r>
              <a:rPr lang="ru-RU" sz="1200" dirty="0" smtClean="0"/>
              <a:t>.</a:t>
            </a:r>
            <a:endParaRPr lang="ru-RU" sz="12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/>
              <a:t>Разговорная речь 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>Обсуждая прочитанное, учите ребёнка ясно выражать свои мысли, иначе у него будут проблемы с устными ответами.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dirty="0"/>
          </a:p>
          <a:p>
            <a:pPr>
              <a:lnSpc>
                <a:spcPct val="80000"/>
              </a:lnSpc>
            </a:pPr>
            <a:r>
              <a:rPr lang="ru-RU" sz="1200" dirty="0"/>
              <a:t>Не довольствуйтесь ответом “да” или “нет”, уточняйте, почему он так думает, помогайте довести свою мысль до конца. </a:t>
            </a:r>
            <a:r>
              <a:rPr lang="ru-RU" sz="1200" dirty="0" smtClean="0"/>
              <a:t>Учите грамотно отвечать на поставленные вопросы (простыми и сложными предложениями)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dirty="0"/>
          </a:p>
          <a:p>
            <a:pPr>
              <a:lnSpc>
                <a:spcPct val="80000"/>
              </a:lnSpc>
            </a:pPr>
            <a:r>
              <a:rPr lang="ru-RU" sz="1200" dirty="0"/>
              <a:t>Приучайте последовательно рассказывать о произошедших событиях и анализировать их.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dirty="0"/>
          </a:p>
          <a:p>
            <a:r>
              <a:rPr lang="ru-RU" sz="1200" dirty="0" smtClean="0"/>
              <a:t>Особенно важно владение монологической речью. Для ребенка это пересказ. После чтения задайте ребенку несколько вопросов по содержанию, попросите пересказать.</a:t>
            </a:r>
          </a:p>
          <a:p>
            <a:pPr>
              <a:buNone/>
            </a:pPr>
            <a:endParaRPr lang="ru-RU" sz="1200" dirty="0" smtClean="0"/>
          </a:p>
          <a:p>
            <a:r>
              <a:rPr lang="ru-RU" sz="1200" dirty="0" smtClean="0"/>
              <a:t>Особое внимание обратите на ориентировку в пространстве. Правильно ли ваш ребенок понимает и употребляет в речи предлоги и понятия: выше, ниже, на, над, под, снизу, сверху, между, перед., за, спереди от…, сзади от…, ближе, дальше, лево, право, левее, правее, ближе всего к…, дальше всего от… и т.д. </a:t>
            </a:r>
          </a:p>
          <a:p>
            <a:pPr>
              <a:lnSpc>
                <a:spcPct val="80000"/>
              </a:lnSpc>
            </a:pPr>
            <a:endParaRPr lang="ru-RU" sz="1200" dirty="0" smtClean="0"/>
          </a:p>
          <a:p>
            <a:pPr>
              <a:lnSpc>
                <a:spcPct val="80000"/>
              </a:lnSpc>
            </a:pPr>
            <a:r>
              <a:rPr lang="ru-RU" sz="1200" dirty="0" smtClean="0"/>
              <a:t>Обращать внимание на умение ребенка не перебивая слушать чужую речь.</a:t>
            </a:r>
          </a:p>
          <a:p>
            <a:pPr>
              <a:lnSpc>
                <a:spcPct val="80000"/>
              </a:lnSpc>
            </a:pPr>
            <a:endParaRPr lang="ru-RU" sz="1200" dirty="0" smtClean="0"/>
          </a:p>
          <a:p>
            <a:pPr>
              <a:lnSpc>
                <a:spcPct val="80000"/>
              </a:lnSpc>
            </a:pPr>
            <a:r>
              <a:rPr lang="ru-RU" sz="1200" dirty="0" smtClean="0"/>
              <a:t>Переспрашивания являются одной из причин плохой дисциплины на уроках. Лучше не отвечать на вопрос или повторить сказанное и похвалить за умение быть внимательным.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32440" cy="603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/>
            </a:r>
            <a:br>
              <a:rPr lang="ru-RU" sz="32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2700" b="1" i="1" dirty="0" smtClean="0"/>
              <a:t>Критерии готовности ребенка к обучению в школе</a:t>
            </a:r>
            <a:endParaRPr lang="ru-RU" sz="2700" b="1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144000" cy="3456384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</a:rPr>
              <a:t>МАТЕМАТИКА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</a:rPr>
              <a:t>знать прямой и обратный счет до </a:t>
            </a:r>
            <a:r>
              <a:rPr lang="ru-RU" sz="2000" dirty="0" smtClean="0">
                <a:latin typeface="Times New Roman" pitchFamily="18" charset="0"/>
              </a:rPr>
              <a:t>10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</a:rPr>
              <a:t>предыдущие </a:t>
            </a:r>
            <a:r>
              <a:rPr lang="ru-RU" sz="2000" dirty="0">
                <a:latin typeface="Times New Roman" pitchFamily="18" charset="0"/>
              </a:rPr>
              <a:t>и последующие числа в пределах 10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</a:rPr>
              <a:t>геометрические </a:t>
            </a:r>
            <a:r>
              <a:rPr lang="ru-RU" sz="2000" dirty="0">
                <a:latin typeface="Times New Roman" pitchFamily="18" charset="0"/>
              </a:rPr>
              <a:t>фигуры (треугольник, круг, квадрат, прямоугольник) – называть, изображать, отличать </a:t>
            </a:r>
            <a:r>
              <a:rPr lang="ru-RU" sz="2000" dirty="0" smtClean="0">
                <a:latin typeface="Times New Roman" pitchFamily="18" charset="0"/>
              </a:rPr>
              <a:t>от </a:t>
            </a:r>
            <a:r>
              <a:rPr lang="ru-RU" sz="2000" dirty="0" smtClean="0">
                <a:latin typeface="Times New Roman" pitchFamily="18" charset="0"/>
              </a:rPr>
              <a:t>других, обводить.</a:t>
            </a:r>
            <a:endParaRPr lang="ru-RU" sz="20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</a:rPr>
              <a:t>названия 14 цветов и оттенков;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</a:rPr>
              <a:t>уметь по части узнавать целое, находить недостающие элементы,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</a:rPr>
              <a:t>уметь сравнивать числа (понимать какое больше, какое меньше)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</a:rPr>
              <a:t>уметь хорошо </a:t>
            </a:r>
            <a:r>
              <a:rPr lang="ru-RU" sz="2000" dirty="0" smtClean="0">
                <a:latin typeface="Times New Roman" pitchFamily="18" charset="0"/>
              </a:rPr>
              <a:t>ориентироваться </a:t>
            </a:r>
            <a:r>
              <a:rPr lang="ru-RU" sz="2000" dirty="0">
                <a:latin typeface="Times New Roman" pitchFamily="18" charset="0"/>
              </a:rPr>
              <a:t>в пространстве: вверху, внизу, слева, справа, между, впереди, сзади и т. д. </a:t>
            </a:r>
          </a:p>
        </p:txBody>
      </p:sp>
      <p:pic>
        <p:nvPicPr>
          <p:cNvPr id="4099" name="Picture 3" descr="C:\Users\п\Desktop\математик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143380"/>
            <a:ext cx="4464496" cy="2514075"/>
          </a:xfrm>
          <a:prstGeom prst="rect">
            <a:avLst/>
          </a:prstGeom>
          <a:noFill/>
        </p:spPr>
      </p:pic>
      <p:pic>
        <p:nvPicPr>
          <p:cNvPr id="5" name="Picture 3" descr="vveden1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357694"/>
            <a:ext cx="2369163" cy="21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183562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Психологическая готовность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204864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42910" y="0"/>
            <a:ext cx="8183562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Психологическая готовность</a:t>
            </a:r>
            <a:endParaRPr kumimoji="0" lang="ru-RU" sz="4400" b="0" i="1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390062"/>
            <a:ext cx="864399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Возможность длительного удержания статических поз в положении сидя. Не секрет, что многие дети за партой не сидят, а «лежат», склоняются то на один, то на другой бок, стараются подложить под себя ногу – и все равно не могут длительно (45 минут) сидеть за партой.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Развитая мелкая моторика рук. Если ребенок плохо завязывает шнурки ботинок, долго застегивает пуговицы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застегивает молнию,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неуверенно держит ложку, карандаш, быстро утомляется при рисовании – он не сможет правильно обучиться письму.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Возможность без перенапряжения мышц шеи удерживать голову, фиксируя взгляд на доске. Вследствие нарушения мышечного тонуса, изменения соотношения позвонков в шейном отделе позвоночника, для многих детей естественно положение головы, склоненной к грудной клетке,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вперед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Общая физическая выносливость, неразрывно связанная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психо-эмоциональной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выносливостью. У детей, перенесших родовую травму, физическая и психическая выносливость значительно ниже нормы. И то, что ребенок «не сидит на месте», «юла какая-то», «словно заноза в одном месте» называется расторможенностью и никакого отношения к физической выносливости не имеет. Снижение психической выносливости значительно затрудняет процесс обучения.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Развитая зрительно-двигательная и пространственная координация. Дети не могут не бегать, не прыгать, не толкаться на переменах. При сниженной зрительно-двигательной и пространственной координации очень вероятны травмы, переломы конечностей и сотрясение головного мозга.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Ребенку необходима достаточная физическая сила, ловкость, точность движений. В противном случае, его будут «клевать» и обижать, что неминуемо отразится на развитии его личностных качеств и отношении к школе.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7.Учить самостоятельности,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негласная проверка.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3552" y="142852"/>
            <a:ext cx="3970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b="1" i="1" kern="0" dirty="0" smtClean="0">
                <a:solidFill>
                  <a:schemeClr val="accent1">
                    <a:lumMod val="75000"/>
                  </a:schemeClr>
                </a:solidFill>
              </a:rPr>
              <a:t>Физическая готовность</a:t>
            </a:r>
            <a:endParaRPr lang="ru-RU" sz="2400" b="1" i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10" descr="прыгают детки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373216"/>
            <a:ext cx="1509746" cy="130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6696075" cy="1462087"/>
          </a:xfrm>
        </p:spPr>
        <p:txBody>
          <a:bodyPr/>
          <a:lstStyle/>
          <a:p>
            <a:pPr algn="ctr"/>
            <a:r>
              <a:rPr lang="ru-RU" sz="2800" b="1" dirty="0"/>
              <a:t>Способы </a:t>
            </a:r>
            <a:r>
              <a:rPr lang="ru-RU" sz="2800" b="1" dirty="0" smtClean="0"/>
              <a:t>тренировки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 </a:t>
            </a:r>
            <a:r>
              <a:rPr lang="ru-RU" sz="2800" b="1" dirty="0"/>
              <a:t>мелкой моторики руки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8631238" cy="4752106"/>
          </a:xfrm>
        </p:spPr>
        <p:txBody>
          <a:bodyPr/>
          <a:lstStyle/>
          <a:p>
            <a:pPr marL="266700" indent="-266700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Лепка из глины и пластилина. Рисование или раскрашивание </a:t>
            </a:r>
            <a:r>
              <a:rPr lang="ru-RU" sz="2000" dirty="0" smtClean="0">
                <a:latin typeface="Times New Roman" pitchFamily="18" charset="0"/>
              </a:rPr>
              <a:t>картинок</a:t>
            </a:r>
            <a:endParaRPr lang="ru-RU" sz="2000" dirty="0">
              <a:latin typeface="Times New Roman" pitchFamily="18" charset="0"/>
            </a:endParaRPr>
          </a:p>
          <a:p>
            <a:pPr marL="266700" indent="-266700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Изготовление поделок из бумаги. </a:t>
            </a:r>
          </a:p>
          <a:p>
            <a:pPr marL="266700" indent="-266700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Изготовление поделок из природного материала: шишек, желудей, соломы и других доступных материалов. </a:t>
            </a:r>
          </a:p>
          <a:p>
            <a:pPr marL="266700" indent="-266700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Конструирование. </a:t>
            </a:r>
          </a:p>
          <a:p>
            <a:pPr marL="266700" indent="-266700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Застёгивание и расстёгивание пуговиц, кнопок, крючков. Завязывание и развязывание лент, шнурков, узелков на верёвке. </a:t>
            </a:r>
          </a:p>
          <a:p>
            <a:pPr marL="266700" indent="-266700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Завинчивание и </a:t>
            </a:r>
            <a:r>
              <a:rPr lang="ru-RU" sz="2000" dirty="0" err="1">
                <a:latin typeface="Times New Roman" pitchFamily="18" charset="0"/>
              </a:rPr>
              <a:t>развинчивание</a:t>
            </a:r>
            <a:r>
              <a:rPr lang="ru-RU" sz="2000" dirty="0">
                <a:latin typeface="Times New Roman" pitchFamily="18" charset="0"/>
              </a:rPr>
              <a:t> крышек банок, пузырьков и т. д. </a:t>
            </a:r>
          </a:p>
          <a:p>
            <a:pPr marL="266700" indent="-266700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Нанизывание бус и пуговиц. </a:t>
            </a:r>
          </a:p>
          <a:p>
            <a:pPr marL="266700" indent="-266700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Плетение косичек из ниток, венков из цветов. </a:t>
            </a:r>
          </a:p>
          <a:p>
            <a:pPr marL="266700" indent="-266700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Все виды ручного творчества: вязание, вышивание, художественное выпиливание и т. д.  </a:t>
            </a:r>
          </a:p>
          <a:p>
            <a:pPr marL="266700" indent="-266700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Переборка круп.  </a:t>
            </a:r>
          </a:p>
          <a:p>
            <a:pPr marL="266700" indent="-266700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«Показ» </a:t>
            </a:r>
            <a:r>
              <a:rPr lang="ru-RU" sz="2000" dirty="0">
                <a:latin typeface="Times New Roman" pitchFamily="18" charset="0"/>
              </a:rPr>
              <a:t>стихотворения. Пусть ребёнок показывает руками всё, о чём говорится в стихотворении.. </a:t>
            </a:r>
          </a:p>
          <a:p>
            <a:pPr marL="266700" indent="-266700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Игры в мяч, с кубиками, мозаикой. </a:t>
            </a:r>
          </a:p>
        </p:txBody>
      </p:sp>
      <p:pic>
        <p:nvPicPr>
          <p:cNvPr id="76804" name="Picture 4" descr="ag00217_(p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0"/>
            <a:ext cx="1823715" cy="18237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C:\Users\п\Desktop\0_150f0_6c9b836a_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99019">
            <a:off x="175227" y="1443986"/>
            <a:ext cx="877838" cy="877838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51520" y="332656"/>
            <a:ext cx="8676456" cy="93610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5683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Милые родители</a:t>
            </a:r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!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132856"/>
            <a:ext cx="91440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rgbClr val="663300"/>
                </a:solidFill>
              </a:rPr>
              <a:t>Образование может сделать ребенка умным,</a:t>
            </a:r>
          </a:p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rgbClr val="663300"/>
                </a:solidFill>
              </a:rPr>
              <a:t> но счастливым делает его только </a:t>
            </a:r>
            <a:r>
              <a:rPr lang="ru-RU" sz="2400" b="1" dirty="0" smtClean="0">
                <a:solidFill>
                  <a:srgbClr val="FF0000"/>
                </a:solidFill>
              </a:rPr>
              <a:t>душевное, разумно организованное общение с близкими и любимыми людьми </a:t>
            </a:r>
            <a:r>
              <a:rPr lang="ru-RU" sz="2400" b="1" dirty="0" smtClean="0">
                <a:solidFill>
                  <a:srgbClr val="663300"/>
                </a:solidFill>
              </a:rPr>
              <a:t>—</a:t>
            </a:r>
            <a:r>
              <a:rPr lang="ru-RU" sz="2400" b="1" dirty="0" smtClean="0">
                <a:solidFill>
                  <a:srgbClr val="0000FF"/>
                </a:solidFill>
              </a:rPr>
              <a:t> семьей</a:t>
            </a:r>
            <a:r>
              <a:rPr lang="ru-RU" sz="2400" b="1" dirty="0" smtClean="0">
                <a:solidFill>
                  <a:srgbClr val="663300"/>
                </a:solidFill>
              </a:rPr>
              <a:t>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731788" cy="614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627</TotalTime>
  <Words>863</Words>
  <Application>Microsoft Office PowerPoint</Application>
  <PresentationFormat>Экран (4:3)</PresentationFormat>
  <Paragraphs>74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Палитра</vt:lpstr>
      <vt:lpstr>Слайд 1</vt:lpstr>
      <vt:lpstr>Слайд 2</vt:lpstr>
      <vt:lpstr>Как узнать, готов ли Ваш ребенок к школе?</vt:lpstr>
      <vt:lpstr>Речевое развитие ребёнка</vt:lpstr>
      <vt:lpstr>  Критерии готовности ребенка к обучению в школе</vt:lpstr>
      <vt:lpstr>Психологическая готовность</vt:lpstr>
      <vt:lpstr>Слайд 7</vt:lpstr>
      <vt:lpstr>Способы тренировки  мелкой моторики руки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</dc:creator>
  <cp:lastModifiedBy>Демонстрационная версия</cp:lastModifiedBy>
  <cp:revision>53</cp:revision>
  <dcterms:created xsi:type="dcterms:W3CDTF">2008-11-04T09:17:49Z</dcterms:created>
  <dcterms:modified xsi:type="dcterms:W3CDTF">2014-05-15T06:38:29Z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TC010721251049</vt:lpwstr>
  </property>
</Properties>
</file>