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5" r:id="rId9"/>
    <p:sldId id="263" r:id="rId10"/>
    <p:sldId id="264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03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00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256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09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26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29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315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4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96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07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910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FF51FFE-6DF8-42C6-A244-4600E6D424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CFD3DAC2-5F95-4C4B-B353-EB2BA627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2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86" y="0"/>
            <a:ext cx="6531473" cy="6531473"/>
          </a:xfrm>
        </p:spPr>
      </p:pic>
    </p:spTree>
    <p:extLst>
      <p:ext uri="{BB962C8B-B14F-4D97-AF65-F5344CB8AC3E}">
        <p14:creationId xmlns="" xmlns:p14="http://schemas.microsoft.com/office/powerpoint/2010/main" val="6080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0351" y="485775"/>
            <a:ext cx="6357938" cy="61864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4359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3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8-5= 3</a:t>
            </a:r>
            <a:endParaRPr lang="ru-RU" sz="23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1785938"/>
            <a:ext cx="2571750" cy="3100387"/>
          </a:xfrm>
          <a:prstGeom prst="rect">
            <a:avLst/>
          </a:prstGeom>
          <a:noFill/>
          <a:ln w="1143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8106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3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9-2= 7</a:t>
            </a:r>
            <a:endParaRPr lang="ru-RU" sz="23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1785938"/>
            <a:ext cx="2571750" cy="3100387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0076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3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5-4= 1</a:t>
            </a:r>
            <a:endParaRPr lang="ru-RU" sz="23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1785938"/>
            <a:ext cx="2571750" cy="3100387"/>
          </a:xfrm>
          <a:prstGeom prst="rect">
            <a:avLst/>
          </a:prstGeom>
          <a:noFill/>
          <a:ln w="1143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4031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0176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7" y="164772"/>
            <a:ext cx="5218289" cy="6693228"/>
          </a:xfrm>
        </p:spPr>
      </p:pic>
    </p:spTree>
    <p:extLst>
      <p:ext uri="{BB962C8B-B14F-4D97-AF65-F5344CB8AC3E}">
        <p14:creationId xmlns="" xmlns:p14="http://schemas.microsoft.com/office/powerpoint/2010/main" val="12727856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36" y="3986682"/>
            <a:ext cx="1432170" cy="1737018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4063" y="1228299"/>
            <a:ext cx="6649185" cy="362689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конфеты дали Тане.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ещё одну. В кармане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всех? Открой пошире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увидишь: их —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92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768" y="4176215"/>
            <a:ext cx="1187355" cy="1756854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5825" y="1296537"/>
            <a:ext cx="6267047" cy="3954439"/>
          </a:xfrm>
        </p:spPr>
        <p:txBody>
          <a:bodyPr/>
          <a:lstStyle/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 коробке — два клубка.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их только там пока.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Брось ещё один. Смотри,</a:t>
            </a:r>
          </a:p>
          <a:p>
            <a:pPr marL="4572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их в коробке?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58620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6123" y="4913194"/>
            <a:ext cx="1162785" cy="1639711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1610" y="426492"/>
            <a:ext cx="6567298" cy="4978021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огромные качели</a:t>
            </a:r>
          </a:p>
          <a:p>
            <a:pPr marL="4572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 мартышки вместе сели.</a:t>
            </a:r>
          </a:p>
          <a:p>
            <a:pPr marL="4572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давай подружек звать.</a:t>
            </a:r>
          </a:p>
          <a:p>
            <a:pPr marL="4572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Прибежали сразу пять.</a:t>
            </a:r>
          </a:p>
          <a:p>
            <a:pPr marL="4572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забрались на качели.</a:t>
            </a:r>
          </a:p>
          <a:p>
            <a:pPr marL="4572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их, на самом деле?</a:t>
            </a:r>
          </a:p>
          <a:p>
            <a:pPr marL="4572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хватило места всем!</a:t>
            </a:r>
          </a:p>
          <a:p>
            <a:pPr marL="4572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мартышек стало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77542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Складываем и вычитаем числа</a:t>
            </a:r>
            <a:endParaRPr lang="ru-RU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350" y="638558"/>
            <a:ext cx="7091361" cy="838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Тема урока: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40648074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998" y="1310184"/>
            <a:ext cx="9930110" cy="3111691"/>
          </a:xfrm>
        </p:spPr>
        <p:txBody>
          <a:bodyPr numCol="1"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7+3=9          10-3=7         5-3=2</a:t>
            </a:r>
          </a:p>
          <a:p>
            <a:pPr marL="45720" indent="0">
              <a:buNone/>
            </a:pP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9-2=6           6+4=10         6-4=3</a:t>
            </a:r>
          </a:p>
          <a:p>
            <a:pPr marL="45720" indent="0">
              <a:buNone/>
            </a:pP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5+4=9           8-4=4          7+0=7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286983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998" y="1310184"/>
            <a:ext cx="9930110" cy="3111691"/>
          </a:xfrm>
        </p:spPr>
        <p:txBody>
          <a:bodyPr numCol="1"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7+3=9 </a:t>
            </a:r>
            <a:r>
              <a:rPr lang="ru-RU" sz="6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10-3=7         5-3=2</a:t>
            </a:r>
          </a:p>
          <a:p>
            <a:pPr marL="45720" indent="0">
              <a:buNone/>
            </a:pP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9-2=6 </a:t>
            </a:r>
            <a:r>
              <a:rPr lang="ru-RU" sz="6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6+4=10        6-4=3 </a:t>
            </a:r>
            <a:r>
              <a:rPr lang="ru-RU" sz="6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" indent="0">
              <a:buNone/>
            </a:pPr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5+4=9           8-4=4          7+0=7</a:t>
            </a:r>
          </a:p>
          <a:p>
            <a:pPr marL="45720" indent="0">
              <a:buNone/>
            </a:pP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879678" y="1269242"/>
            <a:ext cx="477671" cy="655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770497" y="2060812"/>
            <a:ext cx="348016" cy="777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9867332" y="2183641"/>
            <a:ext cx="382137" cy="682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7733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D4D2D2"/>
              </a:clrFrom>
              <a:clrTo>
                <a:srgbClr val="D4D2D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38" y="514350"/>
            <a:ext cx="1222146" cy="1528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76" y="2357437"/>
            <a:ext cx="2087670" cy="1523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76" y="4195761"/>
            <a:ext cx="2357661" cy="2357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02" y="371475"/>
            <a:ext cx="1925579" cy="1871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97" y="2422386"/>
            <a:ext cx="1800381" cy="1773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12" y="4257898"/>
            <a:ext cx="1825466" cy="22955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430246" y="871538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30246" y="2986088"/>
            <a:ext cx="465740" cy="471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67367" y="49673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986655" y="49673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440978" y="8525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985630" y="2986088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35421" y="2993231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941723" y="871538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958048" y="871538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414240" y="871538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914120" y="871538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417506" y="871538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920892" y="876301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426163" y="850106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931434" y="850106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421890" y="3014662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1434" y="3014662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440978" y="3014662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358255" y="54245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892515" y="54245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386632" y="5429360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890513" y="54245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412601" y="54245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931434" y="54245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465694" y="5424597"/>
            <a:ext cx="46574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181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TS103461883</Template>
  <TotalTime>122</TotalTime>
  <Words>145</Words>
  <Application>Microsoft Office PowerPoint</Application>
  <PresentationFormat>Произвольный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Children Happy 16x9</vt:lpstr>
      <vt:lpstr>Слайд 1</vt:lpstr>
      <vt:lpstr>Слайд 2</vt:lpstr>
      <vt:lpstr>4</vt:lpstr>
      <vt:lpstr>3</vt:lpstr>
      <vt:lpstr>7</vt:lpstr>
      <vt:lpstr>Складываем и вычитаем числа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</cp:lastModifiedBy>
  <cp:revision>19</cp:revision>
  <dcterms:created xsi:type="dcterms:W3CDTF">2013-12-08T17:17:46Z</dcterms:created>
  <dcterms:modified xsi:type="dcterms:W3CDTF">2013-12-10T13:12:34Z</dcterms:modified>
</cp:coreProperties>
</file>