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7" r:id="rId4"/>
    <p:sldId id="263" r:id="rId5"/>
    <p:sldId id="277" r:id="rId6"/>
    <p:sldId id="274" r:id="rId7"/>
    <p:sldId id="273" r:id="rId8"/>
    <p:sldId id="281" r:id="rId9"/>
    <p:sldId id="260" r:id="rId10"/>
    <p:sldId id="261" r:id="rId11"/>
    <p:sldId id="265" r:id="rId12"/>
    <p:sldId id="267" r:id="rId13"/>
    <p:sldId id="282" r:id="rId14"/>
    <p:sldId id="264" r:id="rId15"/>
    <p:sldId id="278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63CE-3994-475F-AB17-494E4135D13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836E-A9FE-47F9-9E90-7B6B22D7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pb.su/uploads/ipbsu/podarizhizn/post-11-133775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21959" cy="4176464"/>
          </a:xfrm>
          <a:prstGeom prst="rect">
            <a:avLst/>
          </a:prstGeom>
          <a:noFill/>
        </p:spPr>
      </p:pic>
      <p:grpSp>
        <p:nvGrpSpPr>
          <p:cNvPr id="3" name="Группа 15"/>
          <p:cNvGrpSpPr/>
          <p:nvPr/>
        </p:nvGrpSpPr>
        <p:grpSpPr>
          <a:xfrm rot="9935823">
            <a:off x="7759626" y="494106"/>
            <a:ext cx="825071" cy="838199"/>
            <a:chOff x="2601416" y="5562600"/>
            <a:chExt cx="1053670" cy="1114425"/>
          </a:xfrm>
        </p:grpSpPr>
        <p:pic>
          <p:nvPicPr>
            <p:cNvPr id="4" name="Рисунок 3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5" name="Рисунок 4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6" name="Рисунок 5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7" name="Группа 15"/>
          <p:cNvGrpSpPr/>
          <p:nvPr/>
        </p:nvGrpSpPr>
        <p:grpSpPr>
          <a:xfrm rot="3640915">
            <a:off x="558824" y="422098"/>
            <a:ext cx="825071" cy="838199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5"/>
          <p:cNvGrpSpPr/>
          <p:nvPr/>
        </p:nvGrpSpPr>
        <p:grpSpPr>
          <a:xfrm rot="9935823">
            <a:off x="3871193" y="5678682"/>
            <a:ext cx="825071" cy="838199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20072" y="5301208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БЕРЁЗА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http://s2.hostingkartinok.com/uploads/images/2013/02/d8feb86f17acc6881f0c04ad6ac696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2664296" cy="360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 rot="9935823">
            <a:off x="7903641" y="422097"/>
            <a:ext cx="825071" cy="838199"/>
            <a:chOff x="2601416" y="5562600"/>
            <a:chExt cx="1053670" cy="1114425"/>
          </a:xfrm>
        </p:grpSpPr>
        <p:pic>
          <p:nvPicPr>
            <p:cNvPr id="3" name="Рисунок 2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4" name="Рисунок 3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5" name="Рисунок 4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pic>
        <p:nvPicPr>
          <p:cNvPr id="2050" name="Picture 2" descr="&amp;rcy;&amp;ocy;&amp;shch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48680"/>
            <a:ext cx="4968552" cy="5184576"/>
          </a:xfrm>
          <a:prstGeom prst="rect">
            <a:avLst/>
          </a:prstGeom>
          <a:noFill/>
        </p:spPr>
      </p:pic>
      <p:grpSp>
        <p:nvGrpSpPr>
          <p:cNvPr id="7" name="Группа 15"/>
          <p:cNvGrpSpPr/>
          <p:nvPr/>
        </p:nvGrpSpPr>
        <p:grpSpPr>
          <a:xfrm rot="4452569">
            <a:off x="630834" y="422098"/>
            <a:ext cx="825071" cy="838199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5"/>
          <p:cNvGrpSpPr/>
          <p:nvPr/>
        </p:nvGrpSpPr>
        <p:grpSpPr>
          <a:xfrm rot="9935823">
            <a:off x="4159224" y="5930358"/>
            <a:ext cx="825071" cy="838199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95536" y="5949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Куинджи.Березовая</a:t>
            </a:r>
            <a:r>
              <a:rPr lang="ru-RU" dirty="0" smtClean="0"/>
              <a:t> роща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Ncy;&amp;iecy;&amp;scy;&amp;tcy;&amp;iecy;&amp;rcy;&amp;chcy;&amp;ucy;&amp;kcy; &amp;Scy;&amp;tcy;&amp;iecy;&amp;pcy;&amp;acy;&amp;ncy;. &amp;Vcy;&amp;iecy;&amp;scy;&amp;iecy;&amp;ncy;&amp;ncy;&amp;icy;&amp;jcy; &amp;lcy;&amp;iecy;&amp;scy;. &amp;Ecy;&amp;tcy;&amp;yu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4896544" cy="5832648"/>
          </a:xfrm>
          <a:prstGeom prst="rect">
            <a:avLst/>
          </a:prstGeom>
          <a:noFill/>
        </p:spPr>
      </p:pic>
      <p:grpSp>
        <p:nvGrpSpPr>
          <p:cNvPr id="3" name="Группа 15"/>
          <p:cNvGrpSpPr/>
          <p:nvPr/>
        </p:nvGrpSpPr>
        <p:grpSpPr>
          <a:xfrm rot="9935823">
            <a:off x="8119665" y="89441"/>
            <a:ext cx="825071" cy="838199"/>
            <a:chOff x="2601416" y="5562600"/>
            <a:chExt cx="1053670" cy="1114425"/>
          </a:xfrm>
        </p:grpSpPr>
        <p:pic>
          <p:nvPicPr>
            <p:cNvPr id="4" name="Рисунок 3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5" name="Рисунок 4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6" name="Рисунок 5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7" name="Группа 15"/>
          <p:cNvGrpSpPr/>
          <p:nvPr/>
        </p:nvGrpSpPr>
        <p:grpSpPr>
          <a:xfrm rot="5118829">
            <a:off x="414809" y="350090"/>
            <a:ext cx="825071" cy="838199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5"/>
          <p:cNvGrpSpPr/>
          <p:nvPr/>
        </p:nvGrpSpPr>
        <p:grpSpPr>
          <a:xfrm rot="9935823">
            <a:off x="3727177" y="5930359"/>
            <a:ext cx="825071" cy="838199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020272" y="33569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Нестерчук</a:t>
            </a:r>
            <a:r>
              <a:rPr lang="ru-RU" dirty="0" smtClean="0"/>
              <a:t>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5"/>
          <p:cNvGrpSpPr/>
          <p:nvPr/>
        </p:nvGrpSpPr>
        <p:grpSpPr>
          <a:xfrm rot="9935823">
            <a:off x="7903641" y="422097"/>
            <a:ext cx="825071" cy="838199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5"/>
          <p:cNvGrpSpPr/>
          <p:nvPr/>
        </p:nvGrpSpPr>
        <p:grpSpPr>
          <a:xfrm rot="5171675">
            <a:off x="630833" y="422097"/>
            <a:ext cx="825071" cy="838199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5" name="Группа 15"/>
          <p:cNvGrpSpPr/>
          <p:nvPr/>
        </p:nvGrpSpPr>
        <p:grpSpPr>
          <a:xfrm rot="9935823">
            <a:off x="3943200" y="5750689"/>
            <a:ext cx="825071" cy="838199"/>
            <a:chOff x="2601416" y="5562600"/>
            <a:chExt cx="1053670" cy="1114425"/>
          </a:xfrm>
        </p:grpSpPr>
        <p:pic>
          <p:nvPicPr>
            <p:cNvPr id="16" name="Рисунок 15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7" name="Рисунок 16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8" name="Рисунок 17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pic>
        <p:nvPicPr>
          <p:cNvPr id="6146" name="Picture 2" descr="http://elitefon.ru/download.php?file=201211/1152x864/elitefon.ru-2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6752"/>
            <a:ext cx="612068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c.pics.livejournal.com/levkonoe/676282/2113609/211360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16326"/>
            <a:ext cx="6696744" cy="47707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Шишкин И.И.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tcy;&amp;vcy;&amp;ocy;&amp;lcy;&amp;ycy; &amp;bcy;&amp;iecy;&amp;rcy;&amp;iecy;&amp;z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47260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27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Архип Иванович Куинджи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62633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Подготовить рабочее место.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2.Нанести рисунок на поверхность.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Накрыть листом бумаги                       изображение.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Прижать лист. Сильно не     давить, с места не двигать.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5.Поднять лист «движением на   себя».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Поправить рисунок кистью.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 rot="9935823">
            <a:off x="8047656" y="278081"/>
            <a:ext cx="825071" cy="838199"/>
            <a:chOff x="2601416" y="5562600"/>
            <a:chExt cx="1053670" cy="1114425"/>
          </a:xfrm>
        </p:grpSpPr>
        <p:pic>
          <p:nvPicPr>
            <p:cNvPr id="4" name="Рисунок 3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5" name="Рисунок 4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6" name="Рисунок 5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7" name="Группа 15"/>
          <p:cNvGrpSpPr/>
          <p:nvPr/>
        </p:nvGrpSpPr>
        <p:grpSpPr>
          <a:xfrm rot="5400000">
            <a:off x="330092" y="182076"/>
            <a:ext cx="825071" cy="838199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5"/>
          <p:cNvGrpSpPr/>
          <p:nvPr/>
        </p:nvGrpSpPr>
        <p:grpSpPr>
          <a:xfrm rot="14501388">
            <a:off x="8047657" y="5606675"/>
            <a:ext cx="825071" cy="838199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268760"/>
            <a:ext cx="87849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Шел я лесом,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Нашел дерево;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этого дерева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Выходят четыре дела: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Первое дело – слепому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посвечение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Второе дело – нагому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потешение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Третье дело – скрипучему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поможение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Четвертое дело – хворому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полегчение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Отгадайте  загадку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8772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cs typeface="Aharoni" pitchFamily="2" charset="-79"/>
              </a:rPr>
              <a:t>Берёза: лучина, веник, берёста, сок</a:t>
            </a:r>
            <a:endParaRPr lang="ru-RU" sz="32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2132856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работу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2132856"/>
            <a:ext cx="80648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РУССКАЯ БЕРЁЗА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3369974" cy="23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5"/>
          <p:cNvGrpSpPr/>
          <p:nvPr/>
        </p:nvGrpSpPr>
        <p:grpSpPr>
          <a:xfrm rot="4800184">
            <a:off x="91280" y="89442"/>
            <a:ext cx="825071" cy="838199"/>
            <a:chOff x="2601416" y="5562600"/>
            <a:chExt cx="1053670" cy="1114425"/>
          </a:xfrm>
        </p:grpSpPr>
        <p:pic>
          <p:nvPicPr>
            <p:cNvPr id="7" name="Рисунок 6" descr="береза вишневая лист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8" name="Рисунок 7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0" name="Группа 15"/>
          <p:cNvGrpSpPr/>
          <p:nvPr/>
        </p:nvGrpSpPr>
        <p:grpSpPr>
          <a:xfrm rot="9935823">
            <a:off x="3799185" y="5750690"/>
            <a:ext cx="825071" cy="838199"/>
            <a:chOff x="2601416" y="5562600"/>
            <a:chExt cx="1053670" cy="1114425"/>
          </a:xfrm>
        </p:grpSpPr>
        <p:pic>
          <p:nvPicPr>
            <p:cNvPr id="11" name="Рисунок 10" descr="береза вишневая лист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2" name="Рисунок 11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4" name="Группа 15"/>
          <p:cNvGrpSpPr/>
          <p:nvPr/>
        </p:nvGrpSpPr>
        <p:grpSpPr>
          <a:xfrm rot="10800000">
            <a:off x="8318929" y="0"/>
            <a:ext cx="825071" cy="838199"/>
            <a:chOff x="2601416" y="5562601"/>
            <a:chExt cx="1053670" cy="1114424"/>
          </a:xfrm>
        </p:grpSpPr>
        <p:pic>
          <p:nvPicPr>
            <p:cNvPr id="15" name="Рисунок 14" descr="береза вишневая лист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6" name="Рисунок 15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1"/>
              <a:ext cx="542666" cy="638175"/>
            </a:xfrm>
            <a:prstGeom prst="rect">
              <a:avLst/>
            </a:prstGeom>
          </p:spPr>
        </p:pic>
        <p:pic>
          <p:nvPicPr>
            <p:cNvPr id="17" name="Рисунок 16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 русских  мастеров </a:t>
            </a:r>
            <a:b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берёсты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pic>
        <p:nvPicPr>
          <p:cNvPr id="19459" name="Picture 2" descr="Шкатулка берестя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971800"/>
            <a:ext cx="21732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Шкатулка берестя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33385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Ту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0"/>
            <a:ext cx="21336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Короб. Посмотреть ближ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371600"/>
            <a:ext cx="1927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"/>
          <p:cNvGrpSpPr/>
          <p:nvPr/>
        </p:nvGrpSpPr>
        <p:grpSpPr>
          <a:xfrm rot="17396373">
            <a:off x="5555376" y="5991253"/>
            <a:ext cx="943783" cy="970450"/>
            <a:chOff x="2601416" y="5562600"/>
            <a:chExt cx="1053670" cy="1114425"/>
          </a:xfrm>
        </p:grpSpPr>
        <p:pic>
          <p:nvPicPr>
            <p:cNvPr id="9" name="Рисунок 8" descr="береза вишневая лист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1" name="Рисунок 10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4" name="Группа 11"/>
          <p:cNvGrpSpPr/>
          <p:nvPr/>
        </p:nvGrpSpPr>
        <p:grpSpPr>
          <a:xfrm rot="6509731">
            <a:off x="168724" y="119175"/>
            <a:ext cx="1053670" cy="1114425"/>
            <a:chOff x="2601416" y="5562600"/>
            <a:chExt cx="1053670" cy="1114425"/>
          </a:xfrm>
        </p:grpSpPr>
        <p:pic>
          <p:nvPicPr>
            <p:cNvPr id="13" name="Рисунок 12" descr="береза вишневая лист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5" name="Рисунок 14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5" name="Группа 15"/>
          <p:cNvGrpSpPr/>
          <p:nvPr/>
        </p:nvGrpSpPr>
        <p:grpSpPr>
          <a:xfrm rot="9935823">
            <a:off x="8092282" y="89442"/>
            <a:ext cx="825071" cy="838199"/>
            <a:chOff x="2601416" y="5562600"/>
            <a:chExt cx="1053670" cy="1114425"/>
          </a:xfrm>
        </p:grpSpPr>
        <p:pic>
          <p:nvPicPr>
            <p:cNvPr id="17" name="Рисунок 16" descr="береза вишневая лист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8" name="Рисунок 17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9" name="Рисунок 18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20" name="Группа 15"/>
          <p:cNvGrpSpPr/>
          <p:nvPr/>
        </p:nvGrpSpPr>
        <p:grpSpPr>
          <a:xfrm rot="9935823">
            <a:off x="8119665" y="89441"/>
            <a:ext cx="825071" cy="838199"/>
            <a:chOff x="2601416" y="5562600"/>
            <a:chExt cx="1053670" cy="1114425"/>
          </a:xfrm>
        </p:grpSpPr>
        <p:pic>
          <p:nvPicPr>
            <p:cNvPr id="21" name="Рисунок 20" descr="береза вишневая лист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22" name="Рисунок 21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23" name="Рисунок 22" descr="береза вишневая лист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kultura.kurganobl.ru/assets/images/photo/pisateli_zaurale/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603326" cy="37444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84168" y="422108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Сергей  Васильев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http://stat18.privet.ru/lr/0a3091f3dca720fd45a5989ad915a1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4664"/>
            <a:ext cx="2722604" cy="3024336"/>
          </a:xfrm>
          <a:prstGeom prst="rect">
            <a:avLst/>
          </a:prstGeom>
          <a:noFill/>
        </p:spPr>
      </p:pic>
      <p:pic>
        <p:nvPicPr>
          <p:cNvPr id="6" name="Picture 2" descr="http://www.hrono.ru/biograf/bio_p/prokofev_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5199"/>
            <a:ext cx="2561891" cy="3164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476672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Афанасий             Фет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445224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Александр Прокофьев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esenin.ru/images/stories/NEWS/Es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305175" cy="4105275"/>
          </a:xfrm>
          <a:prstGeom prst="rect">
            <a:avLst/>
          </a:prstGeom>
          <a:noFill/>
        </p:spPr>
      </p:pic>
      <p:pic>
        <p:nvPicPr>
          <p:cNvPr id="3" name="Picture 2" descr="http://vologda-portal.ru/upload/iblock/fbb/rubcov_kar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4248472" cy="3456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12474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Сергей Есенин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8691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Николай Рубцов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literatura/Stikhotvorenija-Tjutcheva/0004-011-Analiz-stikhotvorenija-Tjutch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832201" cy="5256584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 rot="6509731">
            <a:off x="168724" y="119175"/>
            <a:ext cx="1053670" cy="1114425"/>
            <a:chOff x="2601416" y="5562600"/>
            <a:chExt cx="1053670" cy="1114425"/>
          </a:xfrm>
        </p:grpSpPr>
        <p:pic>
          <p:nvPicPr>
            <p:cNvPr id="4" name="Рисунок 3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5" name="Рисунок 4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6" name="Рисунок 5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7" name="Группа 11"/>
          <p:cNvGrpSpPr/>
          <p:nvPr/>
        </p:nvGrpSpPr>
        <p:grpSpPr>
          <a:xfrm rot="10516789">
            <a:off x="7477029" y="119175"/>
            <a:ext cx="1053670" cy="1114425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1"/>
          <p:cNvGrpSpPr/>
          <p:nvPr/>
        </p:nvGrpSpPr>
        <p:grpSpPr>
          <a:xfrm rot="16200000">
            <a:off x="4962418" y="5773952"/>
            <a:ext cx="1053670" cy="1114425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020272" y="335699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Игорь Эммануилович Грабарь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pp.nashaucheba.ru/pars_docs/refs/3/231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19268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-fakt.ru/wp-content/uploads/2013/05/be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768752" cy="4476751"/>
          </a:xfrm>
          <a:prstGeom prst="rect">
            <a:avLst/>
          </a:prstGeom>
          <a:noFill/>
        </p:spPr>
      </p:pic>
      <p:grpSp>
        <p:nvGrpSpPr>
          <p:cNvPr id="3" name="Группа 15"/>
          <p:cNvGrpSpPr/>
          <p:nvPr/>
        </p:nvGrpSpPr>
        <p:grpSpPr>
          <a:xfrm rot="9935823">
            <a:off x="8092282" y="89442"/>
            <a:ext cx="825071" cy="838199"/>
            <a:chOff x="2601416" y="5562600"/>
            <a:chExt cx="1053670" cy="1114425"/>
          </a:xfrm>
        </p:grpSpPr>
        <p:pic>
          <p:nvPicPr>
            <p:cNvPr id="4" name="Рисунок 3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5" name="Рисунок 4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6" name="Рисунок 5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7" name="Группа 15"/>
          <p:cNvGrpSpPr/>
          <p:nvPr/>
        </p:nvGrpSpPr>
        <p:grpSpPr>
          <a:xfrm rot="4727040">
            <a:off x="270794" y="278081"/>
            <a:ext cx="825071" cy="838199"/>
            <a:chOff x="2601416" y="5562600"/>
            <a:chExt cx="1053670" cy="1114425"/>
          </a:xfrm>
        </p:grpSpPr>
        <p:pic>
          <p:nvPicPr>
            <p:cNvPr id="8" name="Рисунок 7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9" name="Рисунок 8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0" name="Рисунок 9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  <p:grpSp>
        <p:nvGrpSpPr>
          <p:cNvPr id="11" name="Группа 15"/>
          <p:cNvGrpSpPr/>
          <p:nvPr/>
        </p:nvGrpSpPr>
        <p:grpSpPr>
          <a:xfrm rot="9935823">
            <a:off x="4015208" y="5678682"/>
            <a:ext cx="825071" cy="838199"/>
            <a:chOff x="2601416" y="5562600"/>
            <a:chExt cx="1053670" cy="1114425"/>
          </a:xfrm>
        </p:grpSpPr>
        <p:pic>
          <p:nvPicPr>
            <p:cNvPr id="12" name="Рисунок 11" descr="береза вишневая лист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7199840">
              <a:off x="2640973" y="5557547"/>
              <a:ext cx="449521" cy="528636"/>
            </a:xfrm>
            <a:prstGeom prst="rect">
              <a:avLst/>
            </a:prstGeom>
          </p:spPr>
        </p:pic>
        <p:pic>
          <p:nvPicPr>
            <p:cNvPr id="13" name="Рисунок 12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6359" y="5562600"/>
              <a:ext cx="542666" cy="638175"/>
            </a:xfrm>
            <a:prstGeom prst="rect">
              <a:avLst/>
            </a:prstGeom>
          </p:spPr>
        </p:pic>
        <p:pic>
          <p:nvPicPr>
            <p:cNvPr id="14" name="Рисунок 13" descr="береза вишневая лист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022930" y="6044870"/>
              <a:ext cx="581025" cy="6832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96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Изделия  русских  мастеров  из берёсты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47</cp:revision>
  <dcterms:created xsi:type="dcterms:W3CDTF">2014-03-25T13:24:25Z</dcterms:created>
  <dcterms:modified xsi:type="dcterms:W3CDTF">2015-06-08T11:55:46Z</dcterms:modified>
</cp:coreProperties>
</file>