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4;&#1072;&#1089;&#1090;&#1077;&#1088;%20&#1082;&#1083;&#1072;&#1089;&#1089;%20&#1087;&#1086;%20&#1075;&#1087;&#1076;\&#1041;&#1072;&#1088;&#1073;&#1072;&#1088;&#1080;&#1082;&#1080;%20-%20&#1044;&#1088;&#1091;&#1079;&#1100;&#1103;%20-%20&#1085;&#1072;&#1088;&#1077;&#1079;&#1082;&#1072;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4;&#1077;&#1088;&#1086;&#1087;&#1088;&#1080;&#1103;&#1090;&#1080;&#1103;\&#1057;&#1094;&#1077;&#1085;&#1072;&#1088;&#1080;&#1080;\&#1076;&#1083;&#1103;%20&#1082;&#1086;&#1085;&#1082;&#1091;&#1088;&#1089;&#1086;&#1074;%20&#1079;&#1072;&#1089;&#1090;&#1072;&#1074;&#1082;&#1080;&#1048;%20&#1052;&#1059;&#1047;&#1067;&#1050;&#1040;\&#1050;&#1054;&#1053;&#1050;&#1059;&#1056;&#1057;%20&#1050;&#1054;&#1051;&#1054;&#1041;&#1050;&#1048;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Adventure" panose="02000503020000020003" pitchFamily="2" charset="0"/>
              </a:rPr>
              <a:t>Мастер – класс</a:t>
            </a:r>
            <a:br>
              <a:rPr lang="ru-RU" sz="7200" b="1" dirty="0" smtClean="0">
                <a:solidFill>
                  <a:srgbClr val="7030A0"/>
                </a:solidFill>
                <a:latin typeface="Adventure" panose="02000503020000020003" pitchFamily="2" charset="0"/>
              </a:rPr>
            </a:br>
            <a:r>
              <a:rPr lang="ru-RU" sz="7200" b="1" dirty="0" smtClean="0">
                <a:solidFill>
                  <a:srgbClr val="7030A0"/>
                </a:solidFill>
                <a:latin typeface="Adventure" panose="02000503020000020003" pitchFamily="2" charset="0"/>
              </a:rPr>
              <a:t>«Азбука здоровья»</a:t>
            </a:r>
            <a:endParaRPr lang="ru-RU" sz="7200" b="1" dirty="0">
              <a:solidFill>
                <a:srgbClr val="7030A0"/>
              </a:solidFill>
              <a:latin typeface="Adventure" panose="02000503020000020003" pitchFamily="2" charset="0"/>
            </a:endParaRPr>
          </a:p>
        </p:txBody>
      </p:sp>
      <p:pic>
        <p:nvPicPr>
          <p:cNvPr id="1026" name="Picture 2" descr="&amp;Mcy;&amp;iecy;&amp;tcy;&amp;ocy;&amp;dcy;&amp;icy;&amp;chcy;&amp;iecy;&amp;scy;&amp;kcy;&amp;acy;&amp;yacy; &amp;kcy;&amp;ocy;&amp;pcy;&amp;icy;&amp;lcy;&amp;kcy;&amp;a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12" r="44864"/>
          <a:stretch/>
        </p:blipFill>
        <p:spPr bwMode="auto">
          <a:xfrm>
            <a:off x="40788" y="3312271"/>
            <a:ext cx="2659004" cy="35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06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433467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Ж</a:t>
            </a:r>
            <a:r>
              <a:rPr lang="ru-RU" sz="3600" b="1" dirty="0" smtClean="0">
                <a:solidFill>
                  <a:srgbClr val="002060"/>
                </a:solidFill>
              </a:rPr>
              <a:t>елаю</a:t>
            </a:r>
            <a:r>
              <a:rPr lang="ru-RU" dirty="0" smtClean="0"/>
              <a:t> </a:t>
            </a:r>
            <a:r>
              <a:rPr lang="ru-RU" dirty="0"/>
              <a:t>(соприкасаются большими </a:t>
            </a:r>
            <a:r>
              <a:rPr lang="ru-RU" dirty="0" smtClean="0"/>
              <a:t>пальцами)</a:t>
            </a:r>
            <a:endParaRPr lang="ru-RU" dirty="0"/>
          </a:p>
          <a:p>
            <a:pPr marL="0" lv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успеха</a:t>
            </a:r>
            <a:r>
              <a:rPr lang="ru-RU" dirty="0" smtClean="0"/>
              <a:t> </a:t>
            </a:r>
            <a:r>
              <a:rPr lang="ru-RU" dirty="0"/>
              <a:t>(указательными</a:t>
            </a:r>
            <a:r>
              <a:rPr lang="ru-RU" dirty="0" smtClean="0"/>
              <a:t>)</a:t>
            </a:r>
            <a:endParaRPr lang="ru-RU" dirty="0"/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большого</a:t>
            </a:r>
            <a:r>
              <a:rPr lang="ru-RU" dirty="0"/>
              <a:t> (средними</a:t>
            </a:r>
            <a:r>
              <a:rPr lang="ru-RU" dirty="0" smtClean="0"/>
              <a:t>)</a:t>
            </a:r>
            <a:endParaRPr lang="ru-RU" dirty="0"/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во всём </a:t>
            </a:r>
            <a:r>
              <a:rPr lang="ru-RU" dirty="0"/>
              <a:t>(безымянными</a:t>
            </a:r>
            <a:r>
              <a:rPr lang="ru-RU" dirty="0" smtClean="0"/>
              <a:t>)</a:t>
            </a:r>
            <a:endParaRPr lang="ru-RU" dirty="0"/>
          </a:p>
          <a:p>
            <a:pPr marL="0" lv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и везде </a:t>
            </a:r>
            <a:r>
              <a:rPr lang="ru-RU" dirty="0"/>
              <a:t>(</a:t>
            </a:r>
            <a:r>
              <a:rPr lang="ru-RU" dirty="0" smtClean="0"/>
              <a:t>мизинцами).</a:t>
            </a:r>
          </a:p>
          <a:p>
            <a:pPr marL="0" lv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Здравствуйте</a:t>
            </a:r>
            <a:r>
              <a:rPr lang="ru-RU" sz="3600" b="1" dirty="0">
                <a:solidFill>
                  <a:srgbClr val="002060"/>
                </a:solidFill>
              </a:rPr>
              <a:t>!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lv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прикосновение всей ладонью)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59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Я – человек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Я – умею мыслить и удивляться,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обижаться </a:t>
            </a:r>
            <a:r>
              <a:rPr lang="ru-RU" sz="3600" b="1" dirty="0">
                <a:solidFill>
                  <a:srgbClr val="002060"/>
                </a:solidFill>
              </a:rPr>
              <a:t>и </a:t>
            </a:r>
            <a:r>
              <a:rPr lang="ru-RU" sz="3600" b="1" dirty="0" smtClean="0">
                <a:solidFill>
                  <a:srgbClr val="002060"/>
                </a:solidFill>
              </a:rPr>
              <a:t>огорчаться. 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Я – умею думать и понимать</a:t>
            </a:r>
            <a:r>
              <a:rPr lang="ru-RU" sz="3600" b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слушать и </a:t>
            </a:r>
            <a:r>
              <a:rPr lang="ru-RU" sz="3600" b="1" dirty="0" smtClean="0">
                <a:solidFill>
                  <a:srgbClr val="002060"/>
                </a:solidFill>
              </a:rPr>
              <a:t>отвечать. 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Я – могу </a:t>
            </a:r>
            <a:r>
              <a:rPr lang="ru-RU" sz="3600" b="1" dirty="0" smtClean="0">
                <a:solidFill>
                  <a:srgbClr val="002060"/>
                </a:solidFill>
              </a:rPr>
              <a:t>ошибаться. </a:t>
            </a:r>
            <a:endParaRPr lang="ru-RU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Я – умею </a:t>
            </a:r>
            <a:r>
              <a:rPr lang="ru-RU" sz="3600" b="1" dirty="0" smtClean="0">
                <a:solidFill>
                  <a:srgbClr val="002060"/>
                </a:solidFill>
              </a:rPr>
              <a:t>дружить. 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Я – умею </a:t>
            </a:r>
            <a:r>
              <a:rPr lang="ru-RU" sz="3600" b="1" dirty="0" smtClean="0">
                <a:solidFill>
                  <a:srgbClr val="002060"/>
                </a:solidFill>
              </a:rPr>
              <a:t>учиться.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Я – хочу учиться.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59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В чемодане у чечетки </a:t>
            </a:r>
          </a:p>
          <a:p>
            <a:pPr marL="0" indent="0" algn="ctr">
              <a:buNone/>
            </a:pPr>
            <a:r>
              <a:rPr lang="ru-RU" sz="4800" dirty="0"/>
              <a:t>Щетки, четки, счеты - тетке. </a:t>
            </a:r>
          </a:p>
          <a:p>
            <a:pPr marL="0" indent="0" algn="ctr">
              <a:buNone/>
            </a:pPr>
            <a:r>
              <a:rPr lang="ru-RU" sz="4800" dirty="0"/>
              <a:t>Четки, счеты, щетки - дядьке, </a:t>
            </a:r>
          </a:p>
          <a:p>
            <a:pPr marL="0" indent="0" algn="ctr">
              <a:buNone/>
            </a:pPr>
            <a:r>
              <a:rPr lang="ru-RU" sz="4800" dirty="0"/>
              <a:t>Счеты, щетки, четки - няньке. </a:t>
            </a:r>
          </a:p>
          <a:p>
            <a:pPr marL="0" indent="0" algn="ctr">
              <a:buNone/>
            </a:pPr>
            <a:r>
              <a:rPr lang="ru-RU" sz="4800" dirty="0"/>
              <a:t>Лишь чечетка - для себя. </a:t>
            </a:r>
          </a:p>
          <a:p>
            <a:pPr marL="0" indent="0" algn="ctr">
              <a:buNone/>
            </a:pPr>
            <a:r>
              <a:rPr lang="ru-RU" sz="4800" dirty="0"/>
              <a:t>Пляшет четкая семья.</a:t>
            </a: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7170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7524328" y="476672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8373945" y="2204864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8373945" y="3140968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7843606" y="4077072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7691892" y="5085184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&amp;Ucy;&amp;rcy;&amp;ocy;&amp;kcy;, &amp;ucy;&amp;rcy;&amp;ocy;&amp;kcy;&amp;icy;, &amp;SHcy;&amp;kcy;&amp;ocy;&amp;lcy;&amp;softcy;&amp;ncy;&amp;ycy;&amp;jcy; &amp;kcy;&amp;lcy;&amp;icy;&amp;pcy;&amp;acy;&amp;rcy;&amp;tcy;, 1 &amp;Scy;&amp;iecy;&amp;ncy;&amp;tcy;&amp;yacy;&amp;bcy;&amp;rcy;&amp;yacy;, &amp;SHcy;&amp;kcy;&amp;ocy;&amp;lcy;&amp;acy; &amp;kcy;&amp;lcy;&amp;icy;&amp;pcy;&amp;acy;&amp;rcy;&amp;tcy;&amp;ycy;, &amp;Dcy;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77" t="22228" r="34927" b="24843"/>
          <a:stretch/>
        </p:blipFill>
        <p:spPr bwMode="auto">
          <a:xfrm>
            <a:off x="8315284" y="1271072"/>
            <a:ext cx="638556" cy="8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93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Mcy;&amp;ucy;&amp;zcy;&amp;ycy;&amp;kcy;&amp;acy;&amp;lcy;&amp;softcy;&amp;ncy;&amp;ycy;&amp;jcy; &amp;bcy;&amp;lcy;&amp;ocy;&amp;gcy;, &amp;lcy;&amp;yucy;&amp;bcy;&amp;icy;&amp;mcy;&amp;ycy;&amp;iecy; &amp;icy;&amp;scy;&amp;pcy;&amp;ocy;&amp;lcy;&amp;ncy;&amp;icy;&amp;tcy;&amp;iecy;&amp;lcy;&amp;i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6009" y="379833"/>
            <a:ext cx="5972175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Барбарики - Друзья - нарез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48" y="585789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11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&amp;Kcy;&amp;Ocy;&amp;Lcy;&amp;Lcy;&amp;IEcy;&amp;Kcy;&amp;Tcy;&amp;Icy;&amp;Vcy;&amp;Ncy;&amp;Ycy;&amp;IEcy; &amp;Pcy;&amp;Rcy;&amp;Ocy;&amp;IEcy;&amp;Kcy;&amp;Tcy;&amp;Ycy; - &amp;Fcy;&amp;ocy;&amp;mcy;&amp;icy;&amp;ncy;&amp;ycy;&amp;khcy; &amp;Tcy;&amp;acy;&amp;tcy;&amp;softcy;&amp;yacy;&amp;ncy;&amp;acy; &amp;Acy;&amp;lcy;&amp;iecy;&amp;kcy;&amp;scy;&amp;iecy;&amp;iecy;&amp;vcy;&amp;n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57"/>
            <a:ext cx="5148064" cy="68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29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&amp;Dcy;&amp;ncy;&amp;iecy;&amp;vcy;&amp;ncy;&amp;icy;&amp;kcy; Mrs_Addams :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764"/>
          <a:stretch/>
        </p:blipFill>
        <p:spPr bwMode="auto">
          <a:xfrm>
            <a:off x="971599" y="0"/>
            <a:ext cx="7679159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395536" y="2276872"/>
            <a:ext cx="1368152" cy="26642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КОНКУРС КОЛОБКИ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48" y="578645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2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63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 descr="&amp;Mcy;&amp;Ocy;&amp;Rcy;&amp;IEcy; &amp;Pcy;&amp;Ocy;&amp;Zcy;&amp;Icy;&amp;Tcy;&amp;Icy;&amp;Vcy;&amp;Acy;!!! : &amp;Gcy;&amp;rcy;&amp;ucy;&amp;pcy;&amp;acy; &amp;zcy;&amp;acy; &amp;iukcy;&amp;ncy;&amp;tcy;&amp;iecy;&amp;rcy;&amp;iecy;&amp;scy;&amp;acy;&amp;mcy;&amp;icy;. &amp;Gcy;&amp;ucy;&amp;mcy;&amp;ocy;&amp;rcy; : &amp;Ocy;&amp;dcy;&amp;ncy;&amp;ocy;&amp;kcy;&amp;lcy;&amp;acy;&amp;scy;&amp;ncy;&amp;icy;&amp;k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238"/>
            <a:ext cx="9144000" cy="686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57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75</Words>
  <Application>Microsoft Office PowerPoint</Application>
  <PresentationFormat>Экран (4:3)</PresentationFormat>
  <Paragraphs>18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Мастер – класс «Азбука здоровья»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«Азбука здоровья»</dc:title>
  <dc:creator>12</dc:creator>
  <cp:lastModifiedBy>user</cp:lastModifiedBy>
  <cp:revision>14</cp:revision>
  <dcterms:created xsi:type="dcterms:W3CDTF">2015-01-25T14:12:43Z</dcterms:created>
  <dcterms:modified xsi:type="dcterms:W3CDTF">2015-01-27T08:12:08Z</dcterms:modified>
</cp:coreProperties>
</file>