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C6D"/>
    <a:srgbClr val="1C901F"/>
    <a:srgbClr val="92683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71" autoAdjust="0"/>
    <p:restoredTop sz="86377" autoAdjust="0"/>
  </p:normalViewPr>
  <p:slideViewPr>
    <p:cSldViewPr>
      <p:cViewPr varScale="1">
        <p:scale>
          <a:sx n="78" d="100"/>
          <a:sy n="78" d="100"/>
        </p:scale>
        <p:origin x="-96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Облако 144"/>
          <p:cNvSpPr/>
          <p:nvPr/>
        </p:nvSpPr>
        <p:spPr>
          <a:xfrm>
            <a:off x="2357422" y="-214338"/>
            <a:ext cx="2000264" cy="107157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Полилиния 137"/>
          <p:cNvSpPr/>
          <p:nvPr/>
        </p:nvSpPr>
        <p:spPr>
          <a:xfrm rot="2579210">
            <a:off x="7379607" y="5815477"/>
            <a:ext cx="2407185" cy="1639677"/>
          </a:xfrm>
          <a:custGeom>
            <a:avLst/>
            <a:gdLst>
              <a:gd name="connsiteX0" fmla="*/ 117513 w 2407185"/>
              <a:gd name="connsiteY0" fmla="*/ 1325696 h 1639677"/>
              <a:gd name="connsiteX1" fmla="*/ 271749 w 2407185"/>
              <a:gd name="connsiteY1" fmla="*/ 1094342 h 1639677"/>
              <a:gd name="connsiteX2" fmla="*/ 337850 w 2407185"/>
              <a:gd name="connsiteY2" fmla="*/ 1237561 h 1639677"/>
              <a:gd name="connsiteX3" fmla="*/ 481070 w 2407185"/>
              <a:gd name="connsiteY3" fmla="*/ 851971 h 1639677"/>
              <a:gd name="connsiteX4" fmla="*/ 569205 w 2407185"/>
              <a:gd name="connsiteY4" fmla="*/ 1061292 h 1639677"/>
              <a:gd name="connsiteX5" fmla="*/ 833609 w 2407185"/>
              <a:gd name="connsiteY5" fmla="*/ 642651 h 1639677"/>
              <a:gd name="connsiteX6" fmla="*/ 866660 w 2407185"/>
              <a:gd name="connsiteY6" fmla="*/ 874005 h 1639677"/>
              <a:gd name="connsiteX7" fmla="*/ 1439537 w 2407185"/>
              <a:gd name="connsiteY7" fmla="*/ 400280 h 1639677"/>
              <a:gd name="connsiteX8" fmla="*/ 1274284 w 2407185"/>
              <a:gd name="connsiteY8" fmla="*/ 785870 h 1639677"/>
              <a:gd name="connsiteX9" fmla="*/ 2353937 w 2407185"/>
              <a:gd name="connsiteY9" fmla="*/ 3672 h 1639677"/>
              <a:gd name="connsiteX10" fmla="*/ 1593773 w 2407185"/>
              <a:gd name="connsiteY10" fmla="*/ 807904 h 1639677"/>
              <a:gd name="connsiteX11" fmla="*/ 1924279 w 2407185"/>
              <a:gd name="connsiteY11" fmla="*/ 862988 h 1639677"/>
              <a:gd name="connsiteX12" fmla="*/ 943778 w 2407185"/>
              <a:gd name="connsiteY12" fmla="*/ 1105359 h 1639677"/>
              <a:gd name="connsiteX13" fmla="*/ 1373436 w 2407185"/>
              <a:gd name="connsiteY13" fmla="*/ 1270612 h 1639677"/>
              <a:gd name="connsiteX14" fmla="*/ 514120 w 2407185"/>
              <a:gd name="connsiteY14" fmla="*/ 1369764 h 1639677"/>
              <a:gd name="connsiteX15" fmla="*/ 976829 w 2407185"/>
              <a:gd name="connsiteY15" fmla="*/ 1634169 h 1639677"/>
              <a:gd name="connsiteX16" fmla="*/ 117513 w 2407185"/>
              <a:gd name="connsiteY16" fmla="*/ 1325696 h 1639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407185" h="1639677">
                <a:moveTo>
                  <a:pt x="117513" y="1325696"/>
                </a:moveTo>
                <a:cubicBezTo>
                  <a:pt x="0" y="1235725"/>
                  <a:pt x="235026" y="1109031"/>
                  <a:pt x="271749" y="1094342"/>
                </a:cubicBezTo>
                <a:cubicBezTo>
                  <a:pt x="308472" y="1079653"/>
                  <a:pt x="302963" y="1277956"/>
                  <a:pt x="337850" y="1237561"/>
                </a:cubicBezTo>
                <a:cubicBezTo>
                  <a:pt x="372737" y="1197166"/>
                  <a:pt x="442511" y="881349"/>
                  <a:pt x="481070" y="851971"/>
                </a:cubicBezTo>
                <a:cubicBezTo>
                  <a:pt x="519629" y="822593"/>
                  <a:pt x="510449" y="1096179"/>
                  <a:pt x="569205" y="1061292"/>
                </a:cubicBezTo>
                <a:cubicBezTo>
                  <a:pt x="627962" y="1026405"/>
                  <a:pt x="784033" y="673865"/>
                  <a:pt x="833609" y="642651"/>
                </a:cubicBezTo>
                <a:cubicBezTo>
                  <a:pt x="883185" y="611437"/>
                  <a:pt x="765672" y="914400"/>
                  <a:pt x="866660" y="874005"/>
                </a:cubicBezTo>
                <a:cubicBezTo>
                  <a:pt x="967648" y="833610"/>
                  <a:pt x="1371600" y="414969"/>
                  <a:pt x="1439537" y="400280"/>
                </a:cubicBezTo>
                <a:cubicBezTo>
                  <a:pt x="1507474" y="385591"/>
                  <a:pt x="1121884" y="851971"/>
                  <a:pt x="1274284" y="785870"/>
                </a:cubicBezTo>
                <a:cubicBezTo>
                  <a:pt x="1426684" y="719769"/>
                  <a:pt x="2300689" y="0"/>
                  <a:pt x="2353937" y="3672"/>
                </a:cubicBezTo>
                <a:cubicBezTo>
                  <a:pt x="2407185" y="7344"/>
                  <a:pt x="1665383" y="664685"/>
                  <a:pt x="1593773" y="807904"/>
                </a:cubicBezTo>
                <a:cubicBezTo>
                  <a:pt x="1522163" y="951123"/>
                  <a:pt x="2032611" y="813412"/>
                  <a:pt x="1924279" y="862988"/>
                </a:cubicBezTo>
                <a:cubicBezTo>
                  <a:pt x="1815947" y="912564"/>
                  <a:pt x="1035585" y="1037422"/>
                  <a:pt x="943778" y="1105359"/>
                </a:cubicBezTo>
                <a:cubicBezTo>
                  <a:pt x="851971" y="1173296"/>
                  <a:pt x="1445046" y="1226545"/>
                  <a:pt x="1373436" y="1270612"/>
                </a:cubicBezTo>
                <a:cubicBezTo>
                  <a:pt x="1301826" y="1314679"/>
                  <a:pt x="580221" y="1309171"/>
                  <a:pt x="514120" y="1369764"/>
                </a:cubicBezTo>
                <a:cubicBezTo>
                  <a:pt x="448019" y="1430357"/>
                  <a:pt x="1048439" y="1639677"/>
                  <a:pt x="976829" y="1634169"/>
                </a:cubicBezTo>
                <a:cubicBezTo>
                  <a:pt x="905219" y="1628661"/>
                  <a:pt x="235026" y="1415667"/>
                  <a:pt x="117513" y="1325696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Полилиния 136"/>
          <p:cNvSpPr/>
          <p:nvPr/>
        </p:nvSpPr>
        <p:spPr>
          <a:xfrm>
            <a:off x="3143240" y="5786454"/>
            <a:ext cx="3984434" cy="1626824"/>
          </a:xfrm>
          <a:custGeom>
            <a:avLst/>
            <a:gdLst>
              <a:gd name="connsiteX0" fmla="*/ 3554776 w 3984434"/>
              <a:gd name="connsiteY0" fmla="*/ 482906 h 1626824"/>
              <a:gd name="connsiteX1" fmla="*/ 3014949 w 3984434"/>
              <a:gd name="connsiteY1" fmla="*/ 725277 h 1626824"/>
              <a:gd name="connsiteX2" fmla="*/ 3048000 w 3984434"/>
              <a:gd name="connsiteY2" fmla="*/ 526974 h 1626824"/>
              <a:gd name="connsiteX3" fmla="*/ 2574275 w 3984434"/>
              <a:gd name="connsiteY3" fmla="*/ 1044766 h 1626824"/>
              <a:gd name="connsiteX4" fmla="*/ 2585291 w 3984434"/>
              <a:gd name="connsiteY4" fmla="*/ 582058 h 1626824"/>
              <a:gd name="connsiteX5" fmla="*/ 1759026 w 3984434"/>
              <a:gd name="connsiteY5" fmla="*/ 1529508 h 1626824"/>
              <a:gd name="connsiteX6" fmla="*/ 1770043 w 3984434"/>
              <a:gd name="connsiteY6" fmla="*/ 1165952 h 1626824"/>
              <a:gd name="connsiteX7" fmla="*/ 492087 w 3984434"/>
              <a:gd name="connsiteY7" fmla="*/ 1584593 h 1626824"/>
              <a:gd name="connsiteX8" fmla="*/ 1186149 w 3984434"/>
              <a:gd name="connsiteY8" fmla="*/ 1154935 h 1626824"/>
              <a:gd name="connsiteX9" fmla="*/ 7344 w 3984434"/>
              <a:gd name="connsiteY9" fmla="*/ 1022733 h 1626824"/>
              <a:gd name="connsiteX10" fmla="*/ 1142082 w 3984434"/>
              <a:gd name="connsiteY10" fmla="*/ 802395 h 1626824"/>
              <a:gd name="connsiteX11" fmla="*/ 558188 w 3984434"/>
              <a:gd name="connsiteY11" fmla="*/ 42231 h 1626824"/>
              <a:gd name="connsiteX12" fmla="*/ 1461571 w 3984434"/>
              <a:gd name="connsiteY12" fmla="*/ 549007 h 1626824"/>
              <a:gd name="connsiteX13" fmla="*/ 1439537 w 3984434"/>
              <a:gd name="connsiteY13" fmla="*/ 141383 h 1626824"/>
              <a:gd name="connsiteX14" fmla="*/ 2717494 w 3984434"/>
              <a:gd name="connsiteY14" fmla="*/ 361720 h 1626824"/>
              <a:gd name="connsiteX15" fmla="*/ 2486140 w 3984434"/>
              <a:gd name="connsiteY15" fmla="*/ 42231 h 1626824"/>
              <a:gd name="connsiteX16" fmla="*/ 3984434 w 3984434"/>
              <a:gd name="connsiteY16" fmla="*/ 295619 h 1626824"/>
              <a:gd name="connsiteX17" fmla="*/ 3554776 w 3984434"/>
              <a:gd name="connsiteY17" fmla="*/ 482906 h 1626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984434" h="1626824">
                <a:moveTo>
                  <a:pt x="3554776" y="482906"/>
                </a:moveTo>
                <a:cubicBezTo>
                  <a:pt x="3393195" y="554516"/>
                  <a:pt x="3099412" y="717932"/>
                  <a:pt x="3014949" y="725277"/>
                </a:cubicBezTo>
                <a:cubicBezTo>
                  <a:pt x="2930486" y="732622"/>
                  <a:pt x="3121446" y="473726"/>
                  <a:pt x="3048000" y="526974"/>
                </a:cubicBezTo>
                <a:cubicBezTo>
                  <a:pt x="2974554" y="580222"/>
                  <a:pt x="2651393" y="1035585"/>
                  <a:pt x="2574275" y="1044766"/>
                </a:cubicBezTo>
                <a:cubicBezTo>
                  <a:pt x="2497157" y="1053947"/>
                  <a:pt x="2721166" y="501268"/>
                  <a:pt x="2585291" y="582058"/>
                </a:cubicBezTo>
                <a:cubicBezTo>
                  <a:pt x="2449416" y="662848"/>
                  <a:pt x="1894900" y="1432192"/>
                  <a:pt x="1759026" y="1529508"/>
                </a:cubicBezTo>
                <a:cubicBezTo>
                  <a:pt x="1623152" y="1626824"/>
                  <a:pt x="1981199" y="1156771"/>
                  <a:pt x="1770043" y="1165952"/>
                </a:cubicBezTo>
                <a:cubicBezTo>
                  <a:pt x="1558887" y="1175133"/>
                  <a:pt x="589403" y="1586429"/>
                  <a:pt x="492087" y="1584593"/>
                </a:cubicBezTo>
                <a:cubicBezTo>
                  <a:pt x="394771" y="1582757"/>
                  <a:pt x="1266939" y="1248578"/>
                  <a:pt x="1186149" y="1154935"/>
                </a:cubicBezTo>
                <a:cubicBezTo>
                  <a:pt x="1105359" y="1061292"/>
                  <a:pt x="14689" y="1081490"/>
                  <a:pt x="7344" y="1022733"/>
                </a:cubicBezTo>
                <a:cubicBezTo>
                  <a:pt x="0" y="963976"/>
                  <a:pt x="1050275" y="965812"/>
                  <a:pt x="1142082" y="802395"/>
                </a:cubicBezTo>
                <a:cubicBezTo>
                  <a:pt x="1233889" y="638978"/>
                  <a:pt x="504940" y="84462"/>
                  <a:pt x="558188" y="42231"/>
                </a:cubicBezTo>
                <a:cubicBezTo>
                  <a:pt x="611436" y="0"/>
                  <a:pt x="1314680" y="532482"/>
                  <a:pt x="1461571" y="549007"/>
                </a:cubicBezTo>
                <a:cubicBezTo>
                  <a:pt x="1608462" y="565532"/>
                  <a:pt x="1230216" y="172598"/>
                  <a:pt x="1439537" y="141383"/>
                </a:cubicBezTo>
                <a:cubicBezTo>
                  <a:pt x="1648858" y="110168"/>
                  <a:pt x="2543060" y="378245"/>
                  <a:pt x="2717494" y="361720"/>
                </a:cubicBezTo>
                <a:cubicBezTo>
                  <a:pt x="2891928" y="345195"/>
                  <a:pt x="2274983" y="53248"/>
                  <a:pt x="2486140" y="42231"/>
                </a:cubicBezTo>
                <a:cubicBezTo>
                  <a:pt x="2697297" y="31214"/>
                  <a:pt x="3811837" y="220337"/>
                  <a:pt x="3984434" y="295619"/>
                </a:cubicBezTo>
                <a:lnTo>
                  <a:pt x="3554776" y="482906"/>
                </a:lnTo>
                <a:close/>
              </a:path>
            </a:pathLst>
          </a:cu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 rot="2579210">
            <a:off x="-192822" y="5886916"/>
            <a:ext cx="2407185" cy="1639677"/>
          </a:xfrm>
          <a:custGeom>
            <a:avLst/>
            <a:gdLst>
              <a:gd name="connsiteX0" fmla="*/ 117513 w 2407185"/>
              <a:gd name="connsiteY0" fmla="*/ 1325696 h 1639677"/>
              <a:gd name="connsiteX1" fmla="*/ 271749 w 2407185"/>
              <a:gd name="connsiteY1" fmla="*/ 1094342 h 1639677"/>
              <a:gd name="connsiteX2" fmla="*/ 337850 w 2407185"/>
              <a:gd name="connsiteY2" fmla="*/ 1237561 h 1639677"/>
              <a:gd name="connsiteX3" fmla="*/ 481070 w 2407185"/>
              <a:gd name="connsiteY3" fmla="*/ 851971 h 1639677"/>
              <a:gd name="connsiteX4" fmla="*/ 569205 w 2407185"/>
              <a:gd name="connsiteY4" fmla="*/ 1061292 h 1639677"/>
              <a:gd name="connsiteX5" fmla="*/ 833609 w 2407185"/>
              <a:gd name="connsiteY5" fmla="*/ 642651 h 1639677"/>
              <a:gd name="connsiteX6" fmla="*/ 866660 w 2407185"/>
              <a:gd name="connsiteY6" fmla="*/ 874005 h 1639677"/>
              <a:gd name="connsiteX7" fmla="*/ 1439537 w 2407185"/>
              <a:gd name="connsiteY7" fmla="*/ 400280 h 1639677"/>
              <a:gd name="connsiteX8" fmla="*/ 1274284 w 2407185"/>
              <a:gd name="connsiteY8" fmla="*/ 785870 h 1639677"/>
              <a:gd name="connsiteX9" fmla="*/ 2353937 w 2407185"/>
              <a:gd name="connsiteY9" fmla="*/ 3672 h 1639677"/>
              <a:gd name="connsiteX10" fmla="*/ 1593773 w 2407185"/>
              <a:gd name="connsiteY10" fmla="*/ 807904 h 1639677"/>
              <a:gd name="connsiteX11" fmla="*/ 1924279 w 2407185"/>
              <a:gd name="connsiteY11" fmla="*/ 862988 h 1639677"/>
              <a:gd name="connsiteX12" fmla="*/ 943778 w 2407185"/>
              <a:gd name="connsiteY12" fmla="*/ 1105359 h 1639677"/>
              <a:gd name="connsiteX13" fmla="*/ 1373436 w 2407185"/>
              <a:gd name="connsiteY13" fmla="*/ 1270612 h 1639677"/>
              <a:gd name="connsiteX14" fmla="*/ 514120 w 2407185"/>
              <a:gd name="connsiteY14" fmla="*/ 1369764 h 1639677"/>
              <a:gd name="connsiteX15" fmla="*/ 976829 w 2407185"/>
              <a:gd name="connsiteY15" fmla="*/ 1634169 h 1639677"/>
              <a:gd name="connsiteX16" fmla="*/ 117513 w 2407185"/>
              <a:gd name="connsiteY16" fmla="*/ 1325696 h 1639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407185" h="1639677">
                <a:moveTo>
                  <a:pt x="117513" y="1325696"/>
                </a:moveTo>
                <a:cubicBezTo>
                  <a:pt x="0" y="1235725"/>
                  <a:pt x="235026" y="1109031"/>
                  <a:pt x="271749" y="1094342"/>
                </a:cubicBezTo>
                <a:cubicBezTo>
                  <a:pt x="308472" y="1079653"/>
                  <a:pt x="302963" y="1277956"/>
                  <a:pt x="337850" y="1237561"/>
                </a:cubicBezTo>
                <a:cubicBezTo>
                  <a:pt x="372737" y="1197166"/>
                  <a:pt x="442511" y="881349"/>
                  <a:pt x="481070" y="851971"/>
                </a:cubicBezTo>
                <a:cubicBezTo>
                  <a:pt x="519629" y="822593"/>
                  <a:pt x="510449" y="1096179"/>
                  <a:pt x="569205" y="1061292"/>
                </a:cubicBezTo>
                <a:cubicBezTo>
                  <a:pt x="627962" y="1026405"/>
                  <a:pt x="784033" y="673865"/>
                  <a:pt x="833609" y="642651"/>
                </a:cubicBezTo>
                <a:cubicBezTo>
                  <a:pt x="883185" y="611437"/>
                  <a:pt x="765672" y="914400"/>
                  <a:pt x="866660" y="874005"/>
                </a:cubicBezTo>
                <a:cubicBezTo>
                  <a:pt x="967648" y="833610"/>
                  <a:pt x="1371600" y="414969"/>
                  <a:pt x="1439537" y="400280"/>
                </a:cubicBezTo>
                <a:cubicBezTo>
                  <a:pt x="1507474" y="385591"/>
                  <a:pt x="1121884" y="851971"/>
                  <a:pt x="1274284" y="785870"/>
                </a:cubicBezTo>
                <a:cubicBezTo>
                  <a:pt x="1426684" y="719769"/>
                  <a:pt x="2300689" y="0"/>
                  <a:pt x="2353937" y="3672"/>
                </a:cubicBezTo>
                <a:cubicBezTo>
                  <a:pt x="2407185" y="7344"/>
                  <a:pt x="1665383" y="664685"/>
                  <a:pt x="1593773" y="807904"/>
                </a:cubicBezTo>
                <a:cubicBezTo>
                  <a:pt x="1522163" y="951123"/>
                  <a:pt x="2032611" y="813412"/>
                  <a:pt x="1924279" y="862988"/>
                </a:cubicBezTo>
                <a:cubicBezTo>
                  <a:pt x="1815947" y="912564"/>
                  <a:pt x="1035585" y="1037422"/>
                  <a:pt x="943778" y="1105359"/>
                </a:cubicBezTo>
                <a:cubicBezTo>
                  <a:pt x="851971" y="1173296"/>
                  <a:pt x="1445046" y="1226545"/>
                  <a:pt x="1373436" y="1270612"/>
                </a:cubicBezTo>
                <a:cubicBezTo>
                  <a:pt x="1301826" y="1314679"/>
                  <a:pt x="580221" y="1309171"/>
                  <a:pt x="514120" y="1369764"/>
                </a:cubicBezTo>
                <a:cubicBezTo>
                  <a:pt x="448019" y="1430357"/>
                  <a:pt x="1048439" y="1639677"/>
                  <a:pt x="976829" y="1634169"/>
                </a:cubicBezTo>
                <a:cubicBezTo>
                  <a:pt x="905219" y="1628661"/>
                  <a:pt x="235026" y="1415667"/>
                  <a:pt x="117513" y="1325696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9" name="Группа 38"/>
          <p:cNvGrpSpPr/>
          <p:nvPr/>
        </p:nvGrpSpPr>
        <p:grpSpPr>
          <a:xfrm>
            <a:off x="-642974" y="5214950"/>
            <a:ext cx="2045024" cy="1402771"/>
            <a:chOff x="2019854" y="1513187"/>
            <a:chExt cx="2045024" cy="1402771"/>
          </a:xfrm>
        </p:grpSpPr>
        <p:sp>
          <p:nvSpPr>
            <p:cNvPr id="38" name="Полилиния 37"/>
            <p:cNvSpPr/>
            <p:nvPr/>
          </p:nvSpPr>
          <p:spPr>
            <a:xfrm rot="795332">
              <a:off x="2022956" y="1883379"/>
              <a:ext cx="1516655" cy="374441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олилиния 35"/>
            <p:cNvSpPr/>
            <p:nvPr/>
          </p:nvSpPr>
          <p:spPr>
            <a:xfrm rot="14291071">
              <a:off x="3410292" y="1765612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олилиния 33"/>
            <p:cNvSpPr/>
            <p:nvPr/>
          </p:nvSpPr>
          <p:spPr>
            <a:xfrm rot="11799260">
              <a:off x="3169820" y="163373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олилиния 32"/>
            <p:cNvSpPr/>
            <p:nvPr/>
          </p:nvSpPr>
          <p:spPr>
            <a:xfrm rot="10243034">
              <a:off x="3058400" y="1610594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олилиния 31"/>
            <p:cNvSpPr/>
            <p:nvPr/>
          </p:nvSpPr>
          <p:spPr>
            <a:xfrm rot="9528039">
              <a:off x="2905706" y="1572930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олилиния 30"/>
            <p:cNvSpPr/>
            <p:nvPr/>
          </p:nvSpPr>
          <p:spPr>
            <a:xfrm rot="9050614">
              <a:off x="2651817" y="1513187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олилиния 29"/>
            <p:cNvSpPr/>
            <p:nvPr/>
          </p:nvSpPr>
          <p:spPr>
            <a:xfrm rot="6483617">
              <a:off x="2476229" y="1549912"/>
              <a:ext cx="545335" cy="753144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олилиния 17"/>
            <p:cNvSpPr/>
            <p:nvPr/>
          </p:nvSpPr>
          <p:spPr>
            <a:xfrm rot="21118339">
              <a:off x="2019854" y="1961368"/>
              <a:ext cx="1516655" cy="387426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2071670" y="1928802"/>
              <a:ext cx="883185" cy="699571"/>
            </a:xfrm>
            <a:custGeom>
              <a:avLst/>
              <a:gdLst>
                <a:gd name="connsiteX0" fmla="*/ 872168 w 883185"/>
                <a:gd name="connsiteY0" fmla="*/ 51412 h 699571"/>
                <a:gd name="connsiteX1" fmla="*/ 629797 w 883185"/>
                <a:gd name="connsiteY1" fmla="*/ 106497 h 699571"/>
                <a:gd name="connsiteX2" fmla="*/ 156072 w 883185"/>
                <a:gd name="connsiteY2" fmla="*/ 381919 h 699571"/>
                <a:gd name="connsiteX3" fmla="*/ 1836 w 883185"/>
                <a:gd name="connsiteY3" fmla="*/ 602256 h 699571"/>
                <a:gd name="connsiteX4" fmla="*/ 167089 w 883185"/>
                <a:gd name="connsiteY4" fmla="*/ 668357 h 699571"/>
                <a:gd name="connsiteX5" fmla="*/ 695898 w 883185"/>
                <a:gd name="connsiteY5" fmla="*/ 414969 h 699571"/>
                <a:gd name="connsiteX6" fmla="*/ 872168 w 883185"/>
                <a:gd name="connsiteY6" fmla="*/ 51412 h 699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3185" h="699571">
                  <a:moveTo>
                    <a:pt x="872168" y="51412"/>
                  </a:moveTo>
                  <a:cubicBezTo>
                    <a:pt x="861151" y="0"/>
                    <a:pt x="749146" y="51413"/>
                    <a:pt x="629797" y="106497"/>
                  </a:cubicBezTo>
                  <a:cubicBezTo>
                    <a:pt x="510448" y="161581"/>
                    <a:pt x="260732" y="299293"/>
                    <a:pt x="156072" y="381919"/>
                  </a:cubicBezTo>
                  <a:cubicBezTo>
                    <a:pt x="51412" y="464545"/>
                    <a:pt x="0" y="554516"/>
                    <a:pt x="1836" y="602256"/>
                  </a:cubicBezTo>
                  <a:cubicBezTo>
                    <a:pt x="3672" y="649996"/>
                    <a:pt x="51412" y="699571"/>
                    <a:pt x="167089" y="668357"/>
                  </a:cubicBezTo>
                  <a:cubicBezTo>
                    <a:pt x="282766" y="637143"/>
                    <a:pt x="576549" y="514121"/>
                    <a:pt x="695898" y="414969"/>
                  </a:cubicBezTo>
                  <a:cubicBezTo>
                    <a:pt x="815247" y="315817"/>
                    <a:pt x="883185" y="102824"/>
                    <a:pt x="872168" y="5141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олилиния 23"/>
            <p:cNvSpPr/>
            <p:nvPr/>
          </p:nvSpPr>
          <p:spPr>
            <a:xfrm>
              <a:off x="2401677" y="2071171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олилиния 24"/>
            <p:cNvSpPr/>
            <p:nvPr/>
          </p:nvSpPr>
          <p:spPr>
            <a:xfrm rot="20058894">
              <a:off x="2638887" y="2152122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олилиния 25"/>
            <p:cNvSpPr/>
            <p:nvPr/>
          </p:nvSpPr>
          <p:spPr>
            <a:xfrm rot="18177010">
              <a:off x="2910736" y="2197733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 rot="17791665">
              <a:off x="3119750" y="2104297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олилиния 28"/>
            <p:cNvSpPr/>
            <p:nvPr/>
          </p:nvSpPr>
          <p:spPr>
            <a:xfrm rot="16200000">
              <a:off x="3323929" y="1962427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2643174" y="1785926"/>
              <a:ext cx="928694" cy="5715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9268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8" name="Облако 47"/>
          <p:cNvSpPr/>
          <p:nvPr/>
        </p:nvSpPr>
        <p:spPr>
          <a:xfrm>
            <a:off x="5786446" y="-142900"/>
            <a:ext cx="2000264" cy="107157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блако 49"/>
          <p:cNvSpPr/>
          <p:nvPr/>
        </p:nvSpPr>
        <p:spPr>
          <a:xfrm>
            <a:off x="5357818" y="571480"/>
            <a:ext cx="2000264" cy="107157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блако 50"/>
          <p:cNvSpPr/>
          <p:nvPr/>
        </p:nvSpPr>
        <p:spPr>
          <a:xfrm>
            <a:off x="7143736" y="0"/>
            <a:ext cx="2000264" cy="107157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4" name="Группа 53"/>
          <p:cNvGrpSpPr/>
          <p:nvPr/>
        </p:nvGrpSpPr>
        <p:grpSpPr>
          <a:xfrm>
            <a:off x="1285852" y="5643578"/>
            <a:ext cx="2045024" cy="1402771"/>
            <a:chOff x="2019854" y="1513187"/>
            <a:chExt cx="2045024" cy="1402771"/>
          </a:xfrm>
        </p:grpSpPr>
        <p:sp>
          <p:nvSpPr>
            <p:cNvPr id="55" name="Полилиния 54"/>
            <p:cNvSpPr/>
            <p:nvPr/>
          </p:nvSpPr>
          <p:spPr>
            <a:xfrm rot="795332">
              <a:off x="2022956" y="1883379"/>
              <a:ext cx="1516655" cy="374441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олилиния 55"/>
            <p:cNvSpPr/>
            <p:nvPr/>
          </p:nvSpPr>
          <p:spPr>
            <a:xfrm rot="14291071">
              <a:off x="3410292" y="1765612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Полилиния 56"/>
            <p:cNvSpPr/>
            <p:nvPr/>
          </p:nvSpPr>
          <p:spPr>
            <a:xfrm rot="11799260">
              <a:off x="3169820" y="163373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Полилиния 57"/>
            <p:cNvSpPr/>
            <p:nvPr/>
          </p:nvSpPr>
          <p:spPr>
            <a:xfrm rot="10243034">
              <a:off x="3058400" y="1610594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олилиния 58"/>
            <p:cNvSpPr/>
            <p:nvPr/>
          </p:nvSpPr>
          <p:spPr>
            <a:xfrm rot="9528039">
              <a:off x="2905706" y="1572930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Полилиния 59"/>
            <p:cNvSpPr/>
            <p:nvPr/>
          </p:nvSpPr>
          <p:spPr>
            <a:xfrm rot="9050614">
              <a:off x="2651817" y="1513187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Полилиния 60"/>
            <p:cNvSpPr/>
            <p:nvPr/>
          </p:nvSpPr>
          <p:spPr>
            <a:xfrm rot="6483617">
              <a:off x="2476229" y="1549912"/>
              <a:ext cx="545335" cy="753144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Полилиния 61"/>
            <p:cNvSpPr/>
            <p:nvPr/>
          </p:nvSpPr>
          <p:spPr>
            <a:xfrm rot="21118339">
              <a:off x="2019854" y="1961368"/>
              <a:ext cx="1516655" cy="387426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Полилиния 62"/>
            <p:cNvSpPr/>
            <p:nvPr/>
          </p:nvSpPr>
          <p:spPr>
            <a:xfrm>
              <a:off x="2071670" y="1928802"/>
              <a:ext cx="883185" cy="699571"/>
            </a:xfrm>
            <a:custGeom>
              <a:avLst/>
              <a:gdLst>
                <a:gd name="connsiteX0" fmla="*/ 872168 w 883185"/>
                <a:gd name="connsiteY0" fmla="*/ 51412 h 699571"/>
                <a:gd name="connsiteX1" fmla="*/ 629797 w 883185"/>
                <a:gd name="connsiteY1" fmla="*/ 106497 h 699571"/>
                <a:gd name="connsiteX2" fmla="*/ 156072 w 883185"/>
                <a:gd name="connsiteY2" fmla="*/ 381919 h 699571"/>
                <a:gd name="connsiteX3" fmla="*/ 1836 w 883185"/>
                <a:gd name="connsiteY3" fmla="*/ 602256 h 699571"/>
                <a:gd name="connsiteX4" fmla="*/ 167089 w 883185"/>
                <a:gd name="connsiteY4" fmla="*/ 668357 h 699571"/>
                <a:gd name="connsiteX5" fmla="*/ 695898 w 883185"/>
                <a:gd name="connsiteY5" fmla="*/ 414969 h 699571"/>
                <a:gd name="connsiteX6" fmla="*/ 872168 w 883185"/>
                <a:gd name="connsiteY6" fmla="*/ 51412 h 699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3185" h="699571">
                  <a:moveTo>
                    <a:pt x="872168" y="51412"/>
                  </a:moveTo>
                  <a:cubicBezTo>
                    <a:pt x="861151" y="0"/>
                    <a:pt x="749146" y="51413"/>
                    <a:pt x="629797" y="106497"/>
                  </a:cubicBezTo>
                  <a:cubicBezTo>
                    <a:pt x="510448" y="161581"/>
                    <a:pt x="260732" y="299293"/>
                    <a:pt x="156072" y="381919"/>
                  </a:cubicBezTo>
                  <a:cubicBezTo>
                    <a:pt x="51412" y="464545"/>
                    <a:pt x="0" y="554516"/>
                    <a:pt x="1836" y="602256"/>
                  </a:cubicBezTo>
                  <a:cubicBezTo>
                    <a:pt x="3672" y="649996"/>
                    <a:pt x="51412" y="699571"/>
                    <a:pt x="167089" y="668357"/>
                  </a:cubicBezTo>
                  <a:cubicBezTo>
                    <a:pt x="282766" y="637143"/>
                    <a:pt x="576549" y="514121"/>
                    <a:pt x="695898" y="414969"/>
                  </a:cubicBezTo>
                  <a:cubicBezTo>
                    <a:pt x="815247" y="315817"/>
                    <a:pt x="883185" y="102824"/>
                    <a:pt x="872168" y="5141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Полилиния 63"/>
            <p:cNvSpPr/>
            <p:nvPr/>
          </p:nvSpPr>
          <p:spPr>
            <a:xfrm>
              <a:off x="2401677" y="2071171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Полилиния 64"/>
            <p:cNvSpPr/>
            <p:nvPr/>
          </p:nvSpPr>
          <p:spPr>
            <a:xfrm rot="20058894">
              <a:off x="2638887" y="2152122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Полилиния 65"/>
            <p:cNvSpPr/>
            <p:nvPr/>
          </p:nvSpPr>
          <p:spPr>
            <a:xfrm rot="18177010">
              <a:off x="2910736" y="2197733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Полилиния 66"/>
            <p:cNvSpPr/>
            <p:nvPr/>
          </p:nvSpPr>
          <p:spPr>
            <a:xfrm rot="17791665">
              <a:off x="3119750" y="2104297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олилиния 67"/>
            <p:cNvSpPr/>
            <p:nvPr/>
          </p:nvSpPr>
          <p:spPr>
            <a:xfrm rot="16200000">
              <a:off x="3323929" y="1962427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2643174" y="1785926"/>
              <a:ext cx="928694" cy="5715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9268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6" name="Группа 85"/>
          <p:cNvGrpSpPr/>
          <p:nvPr/>
        </p:nvGrpSpPr>
        <p:grpSpPr>
          <a:xfrm>
            <a:off x="7098976" y="5455229"/>
            <a:ext cx="2045024" cy="1402771"/>
            <a:chOff x="3929058" y="2500306"/>
            <a:chExt cx="2045024" cy="1402771"/>
          </a:xfrm>
        </p:grpSpPr>
        <p:sp>
          <p:nvSpPr>
            <p:cNvPr id="71" name="Полилиния 70"/>
            <p:cNvSpPr/>
            <p:nvPr/>
          </p:nvSpPr>
          <p:spPr>
            <a:xfrm rot="795332">
              <a:off x="3932160" y="2870498"/>
              <a:ext cx="1516655" cy="374441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Полилиния 71"/>
            <p:cNvSpPr/>
            <p:nvPr/>
          </p:nvSpPr>
          <p:spPr>
            <a:xfrm rot="14291071">
              <a:off x="5319496" y="2752731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олилиния 72"/>
            <p:cNvSpPr/>
            <p:nvPr/>
          </p:nvSpPr>
          <p:spPr>
            <a:xfrm rot="11799260">
              <a:off x="5079024" y="2620855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Полилиния 73"/>
            <p:cNvSpPr/>
            <p:nvPr/>
          </p:nvSpPr>
          <p:spPr>
            <a:xfrm rot="10243034">
              <a:off x="4967604" y="2597713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Полилиния 74"/>
            <p:cNvSpPr/>
            <p:nvPr/>
          </p:nvSpPr>
          <p:spPr>
            <a:xfrm rot="9528039">
              <a:off x="4814910" y="2560049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Полилиния 75"/>
            <p:cNvSpPr/>
            <p:nvPr/>
          </p:nvSpPr>
          <p:spPr>
            <a:xfrm rot="9050614">
              <a:off x="4561021" y="250030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Полилиния 76"/>
            <p:cNvSpPr/>
            <p:nvPr/>
          </p:nvSpPr>
          <p:spPr>
            <a:xfrm rot="6483617">
              <a:off x="4385433" y="2537031"/>
              <a:ext cx="545335" cy="753144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Полилиния 77"/>
            <p:cNvSpPr/>
            <p:nvPr/>
          </p:nvSpPr>
          <p:spPr>
            <a:xfrm rot="21118339">
              <a:off x="3929058" y="2948487"/>
              <a:ext cx="1516655" cy="387426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Полилиния 78"/>
            <p:cNvSpPr/>
            <p:nvPr/>
          </p:nvSpPr>
          <p:spPr>
            <a:xfrm>
              <a:off x="3980874" y="2915921"/>
              <a:ext cx="883185" cy="699571"/>
            </a:xfrm>
            <a:custGeom>
              <a:avLst/>
              <a:gdLst>
                <a:gd name="connsiteX0" fmla="*/ 872168 w 883185"/>
                <a:gd name="connsiteY0" fmla="*/ 51412 h 699571"/>
                <a:gd name="connsiteX1" fmla="*/ 629797 w 883185"/>
                <a:gd name="connsiteY1" fmla="*/ 106497 h 699571"/>
                <a:gd name="connsiteX2" fmla="*/ 156072 w 883185"/>
                <a:gd name="connsiteY2" fmla="*/ 381919 h 699571"/>
                <a:gd name="connsiteX3" fmla="*/ 1836 w 883185"/>
                <a:gd name="connsiteY3" fmla="*/ 602256 h 699571"/>
                <a:gd name="connsiteX4" fmla="*/ 167089 w 883185"/>
                <a:gd name="connsiteY4" fmla="*/ 668357 h 699571"/>
                <a:gd name="connsiteX5" fmla="*/ 695898 w 883185"/>
                <a:gd name="connsiteY5" fmla="*/ 414969 h 699571"/>
                <a:gd name="connsiteX6" fmla="*/ 872168 w 883185"/>
                <a:gd name="connsiteY6" fmla="*/ 51412 h 699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3185" h="699571">
                  <a:moveTo>
                    <a:pt x="872168" y="51412"/>
                  </a:moveTo>
                  <a:cubicBezTo>
                    <a:pt x="861151" y="0"/>
                    <a:pt x="749146" y="51413"/>
                    <a:pt x="629797" y="106497"/>
                  </a:cubicBezTo>
                  <a:cubicBezTo>
                    <a:pt x="510448" y="161581"/>
                    <a:pt x="260732" y="299293"/>
                    <a:pt x="156072" y="381919"/>
                  </a:cubicBezTo>
                  <a:cubicBezTo>
                    <a:pt x="51412" y="464545"/>
                    <a:pt x="0" y="554516"/>
                    <a:pt x="1836" y="602256"/>
                  </a:cubicBezTo>
                  <a:cubicBezTo>
                    <a:pt x="3672" y="649996"/>
                    <a:pt x="51412" y="699571"/>
                    <a:pt x="167089" y="668357"/>
                  </a:cubicBezTo>
                  <a:cubicBezTo>
                    <a:pt x="282766" y="637143"/>
                    <a:pt x="576549" y="514121"/>
                    <a:pt x="695898" y="414969"/>
                  </a:cubicBezTo>
                  <a:cubicBezTo>
                    <a:pt x="815247" y="315817"/>
                    <a:pt x="883185" y="102824"/>
                    <a:pt x="872168" y="51412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Полилиния 79"/>
            <p:cNvSpPr/>
            <p:nvPr/>
          </p:nvSpPr>
          <p:spPr>
            <a:xfrm>
              <a:off x="4310881" y="3058290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Полилиния 80"/>
            <p:cNvSpPr/>
            <p:nvPr/>
          </p:nvSpPr>
          <p:spPr>
            <a:xfrm rot="20058894">
              <a:off x="4548091" y="3139241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Полилиния 81"/>
            <p:cNvSpPr/>
            <p:nvPr/>
          </p:nvSpPr>
          <p:spPr>
            <a:xfrm rot="18177010">
              <a:off x="4819940" y="3184852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Полилиния 82"/>
            <p:cNvSpPr/>
            <p:nvPr/>
          </p:nvSpPr>
          <p:spPr>
            <a:xfrm rot="17791665">
              <a:off x="5028954" y="309141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Полилиния 83"/>
            <p:cNvSpPr/>
            <p:nvPr/>
          </p:nvSpPr>
          <p:spPr>
            <a:xfrm rot="16200000">
              <a:off x="5233133" y="294954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Овал 84"/>
            <p:cNvSpPr/>
            <p:nvPr/>
          </p:nvSpPr>
          <p:spPr>
            <a:xfrm>
              <a:off x="4500562" y="2786058"/>
              <a:ext cx="928694" cy="5715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9268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7" name="Группа 86"/>
          <p:cNvGrpSpPr/>
          <p:nvPr/>
        </p:nvGrpSpPr>
        <p:grpSpPr>
          <a:xfrm>
            <a:off x="4929190" y="5455229"/>
            <a:ext cx="2045024" cy="1402771"/>
            <a:chOff x="3929058" y="2500306"/>
            <a:chExt cx="2045024" cy="1402771"/>
          </a:xfrm>
        </p:grpSpPr>
        <p:sp>
          <p:nvSpPr>
            <p:cNvPr id="88" name="Полилиния 87"/>
            <p:cNvSpPr/>
            <p:nvPr/>
          </p:nvSpPr>
          <p:spPr>
            <a:xfrm rot="795332">
              <a:off x="3932160" y="2870498"/>
              <a:ext cx="1516655" cy="374441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Полилиния 88"/>
            <p:cNvSpPr/>
            <p:nvPr/>
          </p:nvSpPr>
          <p:spPr>
            <a:xfrm rot="14291071">
              <a:off x="5319496" y="2752731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Полилиния 89"/>
            <p:cNvSpPr/>
            <p:nvPr/>
          </p:nvSpPr>
          <p:spPr>
            <a:xfrm rot="11799260">
              <a:off x="5079024" y="2620855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Полилиния 90"/>
            <p:cNvSpPr/>
            <p:nvPr/>
          </p:nvSpPr>
          <p:spPr>
            <a:xfrm rot="10243034">
              <a:off x="4967604" y="2597713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Полилиния 91"/>
            <p:cNvSpPr/>
            <p:nvPr/>
          </p:nvSpPr>
          <p:spPr>
            <a:xfrm rot="9528039">
              <a:off x="4814910" y="2560049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Полилиния 92"/>
            <p:cNvSpPr/>
            <p:nvPr/>
          </p:nvSpPr>
          <p:spPr>
            <a:xfrm rot="9050614">
              <a:off x="4561021" y="250030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Полилиния 93"/>
            <p:cNvSpPr/>
            <p:nvPr/>
          </p:nvSpPr>
          <p:spPr>
            <a:xfrm rot="6483617">
              <a:off x="4385433" y="2537031"/>
              <a:ext cx="545335" cy="753144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Полилиния 94"/>
            <p:cNvSpPr/>
            <p:nvPr/>
          </p:nvSpPr>
          <p:spPr>
            <a:xfrm rot="21118339">
              <a:off x="3929058" y="2948487"/>
              <a:ext cx="1516655" cy="387426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Полилиния 95"/>
            <p:cNvSpPr/>
            <p:nvPr/>
          </p:nvSpPr>
          <p:spPr>
            <a:xfrm>
              <a:off x="3980874" y="2915921"/>
              <a:ext cx="883185" cy="699571"/>
            </a:xfrm>
            <a:custGeom>
              <a:avLst/>
              <a:gdLst>
                <a:gd name="connsiteX0" fmla="*/ 872168 w 883185"/>
                <a:gd name="connsiteY0" fmla="*/ 51412 h 699571"/>
                <a:gd name="connsiteX1" fmla="*/ 629797 w 883185"/>
                <a:gd name="connsiteY1" fmla="*/ 106497 h 699571"/>
                <a:gd name="connsiteX2" fmla="*/ 156072 w 883185"/>
                <a:gd name="connsiteY2" fmla="*/ 381919 h 699571"/>
                <a:gd name="connsiteX3" fmla="*/ 1836 w 883185"/>
                <a:gd name="connsiteY3" fmla="*/ 602256 h 699571"/>
                <a:gd name="connsiteX4" fmla="*/ 167089 w 883185"/>
                <a:gd name="connsiteY4" fmla="*/ 668357 h 699571"/>
                <a:gd name="connsiteX5" fmla="*/ 695898 w 883185"/>
                <a:gd name="connsiteY5" fmla="*/ 414969 h 699571"/>
                <a:gd name="connsiteX6" fmla="*/ 872168 w 883185"/>
                <a:gd name="connsiteY6" fmla="*/ 51412 h 699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3185" h="699571">
                  <a:moveTo>
                    <a:pt x="872168" y="51412"/>
                  </a:moveTo>
                  <a:cubicBezTo>
                    <a:pt x="861151" y="0"/>
                    <a:pt x="749146" y="51413"/>
                    <a:pt x="629797" y="106497"/>
                  </a:cubicBezTo>
                  <a:cubicBezTo>
                    <a:pt x="510448" y="161581"/>
                    <a:pt x="260732" y="299293"/>
                    <a:pt x="156072" y="381919"/>
                  </a:cubicBezTo>
                  <a:cubicBezTo>
                    <a:pt x="51412" y="464545"/>
                    <a:pt x="0" y="554516"/>
                    <a:pt x="1836" y="602256"/>
                  </a:cubicBezTo>
                  <a:cubicBezTo>
                    <a:pt x="3672" y="649996"/>
                    <a:pt x="51412" y="699571"/>
                    <a:pt x="167089" y="668357"/>
                  </a:cubicBezTo>
                  <a:cubicBezTo>
                    <a:pt x="282766" y="637143"/>
                    <a:pt x="576549" y="514121"/>
                    <a:pt x="695898" y="414969"/>
                  </a:cubicBezTo>
                  <a:cubicBezTo>
                    <a:pt x="815247" y="315817"/>
                    <a:pt x="883185" y="102824"/>
                    <a:pt x="872168" y="51412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Полилиния 96"/>
            <p:cNvSpPr/>
            <p:nvPr/>
          </p:nvSpPr>
          <p:spPr>
            <a:xfrm>
              <a:off x="4310881" y="3058290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Полилиния 97"/>
            <p:cNvSpPr/>
            <p:nvPr/>
          </p:nvSpPr>
          <p:spPr>
            <a:xfrm rot="20058894">
              <a:off x="4548091" y="3139241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Полилиния 98"/>
            <p:cNvSpPr/>
            <p:nvPr/>
          </p:nvSpPr>
          <p:spPr>
            <a:xfrm rot="18177010">
              <a:off x="4819940" y="3184852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Полилиния 99"/>
            <p:cNvSpPr/>
            <p:nvPr/>
          </p:nvSpPr>
          <p:spPr>
            <a:xfrm rot="17791665">
              <a:off x="5028954" y="309141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Полилиния 100"/>
            <p:cNvSpPr/>
            <p:nvPr/>
          </p:nvSpPr>
          <p:spPr>
            <a:xfrm rot="16200000">
              <a:off x="5233133" y="294954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4500562" y="2786058"/>
              <a:ext cx="928694" cy="5715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9268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3" name="Группа 102"/>
          <p:cNvGrpSpPr/>
          <p:nvPr/>
        </p:nvGrpSpPr>
        <p:grpSpPr>
          <a:xfrm>
            <a:off x="357158" y="6000768"/>
            <a:ext cx="2045024" cy="1402771"/>
            <a:chOff x="3929058" y="2500306"/>
            <a:chExt cx="2045024" cy="1402771"/>
          </a:xfrm>
        </p:grpSpPr>
        <p:sp>
          <p:nvSpPr>
            <p:cNvPr id="104" name="Полилиния 103"/>
            <p:cNvSpPr/>
            <p:nvPr/>
          </p:nvSpPr>
          <p:spPr>
            <a:xfrm rot="795332">
              <a:off x="3932160" y="2870498"/>
              <a:ext cx="1516655" cy="374441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Полилиния 104"/>
            <p:cNvSpPr/>
            <p:nvPr/>
          </p:nvSpPr>
          <p:spPr>
            <a:xfrm rot="14291071">
              <a:off x="5319496" y="2752731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Полилиния 105"/>
            <p:cNvSpPr/>
            <p:nvPr/>
          </p:nvSpPr>
          <p:spPr>
            <a:xfrm rot="11799260">
              <a:off x="5079024" y="2620855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Полилиния 106"/>
            <p:cNvSpPr/>
            <p:nvPr/>
          </p:nvSpPr>
          <p:spPr>
            <a:xfrm rot="10243034">
              <a:off x="4967604" y="2597713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Полилиния 107"/>
            <p:cNvSpPr/>
            <p:nvPr/>
          </p:nvSpPr>
          <p:spPr>
            <a:xfrm rot="9528039">
              <a:off x="4814910" y="2560049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Полилиния 108"/>
            <p:cNvSpPr/>
            <p:nvPr/>
          </p:nvSpPr>
          <p:spPr>
            <a:xfrm rot="9050614">
              <a:off x="4561021" y="250030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Полилиния 109"/>
            <p:cNvSpPr/>
            <p:nvPr/>
          </p:nvSpPr>
          <p:spPr>
            <a:xfrm rot="6483617">
              <a:off x="4385433" y="2537031"/>
              <a:ext cx="545335" cy="753144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Полилиния 110"/>
            <p:cNvSpPr/>
            <p:nvPr/>
          </p:nvSpPr>
          <p:spPr>
            <a:xfrm rot="21118339">
              <a:off x="3929058" y="2948487"/>
              <a:ext cx="1516655" cy="387426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Полилиния 111"/>
            <p:cNvSpPr/>
            <p:nvPr/>
          </p:nvSpPr>
          <p:spPr>
            <a:xfrm>
              <a:off x="3980874" y="2915921"/>
              <a:ext cx="883185" cy="699571"/>
            </a:xfrm>
            <a:custGeom>
              <a:avLst/>
              <a:gdLst>
                <a:gd name="connsiteX0" fmla="*/ 872168 w 883185"/>
                <a:gd name="connsiteY0" fmla="*/ 51412 h 699571"/>
                <a:gd name="connsiteX1" fmla="*/ 629797 w 883185"/>
                <a:gd name="connsiteY1" fmla="*/ 106497 h 699571"/>
                <a:gd name="connsiteX2" fmla="*/ 156072 w 883185"/>
                <a:gd name="connsiteY2" fmla="*/ 381919 h 699571"/>
                <a:gd name="connsiteX3" fmla="*/ 1836 w 883185"/>
                <a:gd name="connsiteY3" fmla="*/ 602256 h 699571"/>
                <a:gd name="connsiteX4" fmla="*/ 167089 w 883185"/>
                <a:gd name="connsiteY4" fmla="*/ 668357 h 699571"/>
                <a:gd name="connsiteX5" fmla="*/ 695898 w 883185"/>
                <a:gd name="connsiteY5" fmla="*/ 414969 h 699571"/>
                <a:gd name="connsiteX6" fmla="*/ 872168 w 883185"/>
                <a:gd name="connsiteY6" fmla="*/ 51412 h 699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3185" h="699571">
                  <a:moveTo>
                    <a:pt x="872168" y="51412"/>
                  </a:moveTo>
                  <a:cubicBezTo>
                    <a:pt x="861151" y="0"/>
                    <a:pt x="749146" y="51413"/>
                    <a:pt x="629797" y="106497"/>
                  </a:cubicBezTo>
                  <a:cubicBezTo>
                    <a:pt x="510448" y="161581"/>
                    <a:pt x="260732" y="299293"/>
                    <a:pt x="156072" y="381919"/>
                  </a:cubicBezTo>
                  <a:cubicBezTo>
                    <a:pt x="51412" y="464545"/>
                    <a:pt x="0" y="554516"/>
                    <a:pt x="1836" y="602256"/>
                  </a:cubicBezTo>
                  <a:cubicBezTo>
                    <a:pt x="3672" y="649996"/>
                    <a:pt x="51412" y="699571"/>
                    <a:pt x="167089" y="668357"/>
                  </a:cubicBezTo>
                  <a:cubicBezTo>
                    <a:pt x="282766" y="637143"/>
                    <a:pt x="576549" y="514121"/>
                    <a:pt x="695898" y="414969"/>
                  </a:cubicBezTo>
                  <a:cubicBezTo>
                    <a:pt x="815247" y="315817"/>
                    <a:pt x="883185" y="102824"/>
                    <a:pt x="872168" y="51412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Полилиния 112"/>
            <p:cNvSpPr/>
            <p:nvPr/>
          </p:nvSpPr>
          <p:spPr>
            <a:xfrm>
              <a:off x="4310881" y="3058290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Полилиния 113"/>
            <p:cNvSpPr/>
            <p:nvPr/>
          </p:nvSpPr>
          <p:spPr>
            <a:xfrm rot="20058894">
              <a:off x="4548091" y="3139241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Полилиния 114"/>
            <p:cNvSpPr/>
            <p:nvPr/>
          </p:nvSpPr>
          <p:spPr>
            <a:xfrm rot="18177010">
              <a:off x="4819940" y="3184852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Полилиния 115"/>
            <p:cNvSpPr/>
            <p:nvPr/>
          </p:nvSpPr>
          <p:spPr>
            <a:xfrm rot="17791665">
              <a:off x="5028954" y="309141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Полилиния 116"/>
            <p:cNvSpPr/>
            <p:nvPr/>
          </p:nvSpPr>
          <p:spPr>
            <a:xfrm rot="16200000">
              <a:off x="5233133" y="294954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4500562" y="2786058"/>
              <a:ext cx="928694" cy="5715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9268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9" name="Группа 118"/>
          <p:cNvGrpSpPr/>
          <p:nvPr/>
        </p:nvGrpSpPr>
        <p:grpSpPr>
          <a:xfrm>
            <a:off x="5786446" y="5786454"/>
            <a:ext cx="2045024" cy="1402771"/>
            <a:chOff x="2019854" y="1513187"/>
            <a:chExt cx="2045024" cy="1402771"/>
          </a:xfrm>
        </p:grpSpPr>
        <p:sp>
          <p:nvSpPr>
            <p:cNvPr id="120" name="Полилиния 119"/>
            <p:cNvSpPr/>
            <p:nvPr/>
          </p:nvSpPr>
          <p:spPr>
            <a:xfrm rot="795332">
              <a:off x="2022956" y="1883379"/>
              <a:ext cx="1516655" cy="374441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Полилиния 120"/>
            <p:cNvSpPr/>
            <p:nvPr/>
          </p:nvSpPr>
          <p:spPr>
            <a:xfrm rot="14291071">
              <a:off x="3410292" y="1765612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Полилиния 121"/>
            <p:cNvSpPr/>
            <p:nvPr/>
          </p:nvSpPr>
          <p:spPr>
            <a:xfrm rot="11799260">
              <a:off x="3169820" y="163373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Полилиния 122"/>
            <p:cNvSpPr/>
            <p:nvPr/>
          </p:nvSpPr>
          <p:spPr>
            <a:xfrm rot="10243034">
              <a:off x="3058400" y="1610594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Полилиния 123"/>
            <p:cNvSpPr/>
            <p:nvPr/>
          </p:nvSpPr>
          <p:spPr>
            <a:xfrm rot="9528039">
              <a:off x="2905706" y="1572930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Полилиния 124"/>
            <p:cNvSpPr/>
            <p:nvPr/>
          </p:nvSpPr>
          <p:spPr>
            <a:xfrm rot="9050614">
              <a:off x="2651817" y="1513187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Полилиния 125"/>
            <p:cNvSpPr/>
            <p:nvPr/>
          </p:nvSpPr>
          <p:spPr>
            <a:xfrm rot="6483617">
              <a:off x="2476229" y="1549912"/>
              <a:ext cx="545335" cy="753144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Полилиния 126"/>
            <p:cNvSpPr/>
            <p:nvPr/>
          </p:nvSpPr>
          <p:spPr>
            <a:xfrm rot="21118339">
              <a:off x="2019854" y="1961368"/>
              <a:ext cx="1516655" cy="387426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Полилиния 127"/>
            <p:cNvSpPr/>
            <p:nvPr/>
          </p:nvSpPr>
          <p:spPr>
            <a:xfrm>
              <a:off x="2071670" y="1928802"/>
              <a:ext cx="883185" cy="699571"/>
            </a:xfrm>
            <a:custGeom>
              <a:avLst/>
              <a:gdLst>
                <a:gd name="connsiteX0" fmla="*/ 872168 w 883185"/>
                <a:gd name="connsiteY0" fmla="*/ 51412 h 699571"/>
                <a:gd name="connsiteX1" fmla="*/ 629797 w 883185"/>
                <a:gd name="connsiteY1" fmla="*/ 106497 h 699571"/>
                <a:gd name="connsiteX2" fmla="*/ 156072 w 883185"/>
                <a:gd name="connsiteY2" fmla="*/ 381919 h 699571"/>
                <a:gd name="connsiteX3" fmla="*/ 1836 w 883185"/>
                <a:gd name="connsiteY3" fmla="*/ 602256 h 699571"/>
                <a:gd name="connsiteX4" fmla="*/ 167089 w 883185"/>
                <a:gd name="connsiteY4" fmla="*/ 668357 h 699571"/>
                <a:gd name="connsiteX5" fmla="*/ 695898 w 883185"/>
                <a:gd name="connsiteY5" fmla="*/ 414969 h 699571"/>
                <a:gd name="connsiteX6" fmla="*/ 872168 w 883185"/>
                <a:gd name="connsiteY6" fmla="*/ 51412 h 699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3185" h="699571">
                  <a:moveTo>
                    <a:pt x="872168" y="51412"/>
                  </a:moveTo>
                  <a:cubicBezTo>
                    <a:pt x="861151" y="0"/>
                    <a:pt x="749146" y="51413"/>
                    <a:pt x="629797" y="106497"/>
                  </a:cubicBezTo>
                  <a:cubicBezTo>
                    <a:pt x="510448" y="161581"/>
                    <a:pt x="260732" y="299293"/>
                    <a:pt x="156072" y="381919"/>
                  </a:cubicBezTo>
                  <a:cubicBezTo>
                    <a:pt x="51412" y="464545"/>
                    <a:pt x="0" y="554516"/>
                    <a:pt x="1836" y="602256"/>
                  </a:cubicBezTo>
                  <a:cubicBezTo>
                    <a:pt x="3672" y="649996"/>
                    <a:pt x="51412" y="699571"/>
                    <a:pt x="167089" y="668357"/>
                  </a:cubicBezTo>
                  <a:cubicBezTo>
                    <a:pt x="282766" y="637143"/>
                    <a:pt x="576549" y="514121"/>
                    <a:pt x="695898" y="414969"/>
                  </a:cubicBezTo>
                  <a:cubicBezTo>
                    <a:pt x="815247" y="315817"/>
                    <a:pt x="883185" y="102824"/>
                    <a:pt x="872168" y="5141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Полилиния 128"/>
            <p:cNvSpPr/>
            <p:nvPr/>
          </p:nvSpPr>
          <p:spPr>
            <a:xfrm>
              <a:off x="2401677" y="2071171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Полилиния 129"/>
            <p:cNvSpPr/>
            <p:nvPr/>
          </p:nvSpPr>
          <p:spPr>
            <a:xfrm rot="20058894">
              <a:off x="2638887" y="2152122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Полилиния 130"/>
            <p:cNvSpPr/>
            <p:nvPr/>
          </p:nvSpPr>
          <p:spPr>
            <a:xfrm rot="18177010">
              <a:off x="2910736" y="2197733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Полилиния 131"/>
            <p:cNvSpPr/>
            <p:nvPr/>
          </p:nvSpPr>
          <p:spPr>
            <a:xfrm rot="17791665">
              <a:off x="3119750" y="2104297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Полилиния 132"/>
            <p:cNvSpPr/>
            <p:nvPr/>
          </p:nvSpPr>
          <p:spPr>
            <a:xfrm rot="16200000">
              <a:off x="3323929" y="1962427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Овал 133"/>
            <p:cNvSpPr/>
            <p:nvPr/>
          </p:nvSpPr>
          <p:spPr>
            <a:xfrm>
              <a:off x="2643174" y="1785926"/>
              <a:ext cx="928694" cy="5715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9268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5" name="Облако 134"/>
          <p:cNvSpPr/>
          <p:nvPr/>
        </p:nvSpPr>
        <p:spPr>
          <a:xfrm>
            <a:off x="-285784" y="-142900"/>
            <a:ext cx="2000264" cy="107157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Облако 135"/>
          <p:cNvSpPr/>
          <p:nvPr/>
        </p:nvSpPr>
        <p:spPr>
          <a:xfrm>
            <a:off x="1071538" y="428604"/>
            <a:ext cx="2000264" cy="107157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Облако 138"/>
          <p:cNvSpPr/>
          <p:nvPr/>
        </p:nvSpPr>
        <p:spPr>
          <a:xfrm>
            <a:off x="3571868" y="-142900"/>
            <a:ext cx="2000264" cy="107157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Облако 140"/>
          <p:cNvSpPr/>
          <p:nvPr/>
        </p:nvSpPr>
        <p:spPr>
          <a:xfrm>
            <a:off x="2285984" y="428604"/>
            <a:ext cx="2000264" cy="107157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Облако 141"/>
          <p:cNvSpPr/>
          <p:nvPr/>
        </p:nvSpPr>
        <p:spPr>
          <a:xfrm>
            <a:off x="-500098" y="571480"/>
            <a:ext cx="2000264" cy="107157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Облако 142"/>
          <p:cNvSpPr/>
          <p:nvPr/>
        </p:nvSpPr>
        <p:spPr>
          <a:xfrm>
            <a:off x="1214414" y="-214338"/>
            <a:ext cx="2000264" cy="107157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Облако 143"/>
          <p:cNvSpPr/>
          <p:nvPr/>
        </p:nvSpPr>
        <p:spPr>
          <a:xfrm>
            <a:off x="5072066" y="-214338"/>
            <a:ext cx="1571636" cy="107157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Прямоугольник 145"/>
          <p:cNvSpPr/>
          <p:nvPr/>
        </p:nvSpPr>
        <p:spPr>
          <a:xfrm>
            <a:off x="928662" y="2857496"/>
            <a:ext cx="74061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ГИМНАСТИКА ДЛЯ ГЛАЗ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7" name="Стрелка вправо с вырезом 146">
            <a:hlinkClick r:id="rId2" action="ppaction://hlinksldjump"/>
          </p:cNvPr>
          <p:cNvSpPr/>
          <p:nvPr/>
        </p:nvSpPr>
        <p:spPr>
          <a:xfrm>
            <a:off x="8215338" y="6429420"/>
            <a:ext cx="857256" cy="50004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Облако 144"/>
          <p:cNvSpPr/>
          <p:nvPr/>
        </p:nvSpPr>
        <p:spPr>
          <a:xfrm>
            <a:off x="2357422" y="-214338"/>
            <a:ext cx="2000264" cy="107157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Полилиния 137"/>
          <p:cNvSpPr/>
          <p:nvPr/>
        </p:nvSpPr>
        <p:spPr>
          <a:xfrm rot="2579210">
            <a:off x="7379607" y="5815477"/>
            <a:ext cx="2407185" cy="1639677"/>
          </a:xfrm>
          <a:custGeom>
            <a:avLst/>
            <a:gdLst>
              <a:gd name="connsiteX0" fmla="*/ 117513 w 2407185"/>
              <a:gd name="connsiteY0" fmla="*/ 1325696 h 1639677"/>
              <a:gd name="connsiteX1" fmla="*/ 271749 w 2407185"/>
              <a:gd name="connsiteY1" fmla="*/ 1094342 h 1639677"/>
              <a:gd name="connsiteX2" fmla="*/ 337850 w 2407185"/>
              <a:gd name="connsiteY2" fmla="*/ 1237561 h 1639677"/>
              <a:gd name="connsiteX3" fmla="*/ 481070 w 2407185"/>
              <a:gd name="connsiteY3" fmla="*/ 851971 h 1639677"/>
              <a:gd name="connsiteX4" fmla="*/ 569205 w 2407185"/>
              <a:gd name="connsiteY4" fmla="*/ 1061292 h 1639677"/>
              <a:gd name="connsiteX5" fmla="*/ 833609 w 2407185"/>
              <a:gd name="connsiteY5" fmla="*/ 642651 h 1639677"/>
              <a:gd name="connsiteX6" fmla="*/ 866660 w 2407185"/>
              <a:gd name="connsiteY6" fmla="*/ 874005 h 1639677"/>
              <a:gd name="connsiteX7" fmla="*/ 1439537 w 2407185"/>
              <a:gd name="connsiteY7" fmla="*/ 400280 h 1639677"/>
              <a:gd name="connsiteX8" fmla="*/ 1274284 w 2407185"/>
              <a:gd name="connsiteY8" fmla="*/ 785870 h 1639677"/>
              <a:gd name="connsiteX9" fmla="*/ 2353937 w 2407185"/>
              <a:gd name="connsiteY9" fmla="*/ 3672 h 1639677"/>
              <a:gd name="connsiteX10" fmla="*/ 1593773 w 2407185"/>
              <a:gd name="connsiteY10" fmla="*/ 807904 h 1639677"/>
              <a:gd name="connsiteX11" fmla="*/ 1924279 w 2407185"/>
              <a:gd name="connsiteY11" fmla="*/ 862988 h 1639677"/>
              <a:gd name="connsiteX12" fmla="*/ 943778 w 2407185"/>
              <a:gd name="connsiteY12" fmla="*/ 1105359 h 1639677"/>
              <a:gd name="connsiteX13" fmla="*/ 1373436 w 2407185"/>
              <a:gd name="connsiteY13" fmla="*/ 1270612 h 1639677"/>
              <a:gd name="connsiteX14" fmla="*/ 514120 w 2407185"/>
              <a:gd name="connsiteY14" fmla="*/ 1369764 h 1639677"/>
              <a:gd name="connsiteX15" fmla="*/ 976829 w 2407185"/>
              <a:gd name="connsiteY15" fmla="*/ 1634169 h 1639677"/>
              <a:gd name="connsiteX16" fmla="*/ 117513 w 2407185"/>
              <a:gd name="connsiteY16" fmla="*/ 1325696 h 1639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407185" h="1639677">
                <a:moveTo>
                  <a:pt x="117513" y="1325696"/>
                </a:moveTo>
                <a:cubicBezTo>
                  <a:pt x="0" y="1235725"/>
                  <a:pt x="235026" y="1109031"/>
                  <a:pt x="271749" y="1094342"/>
                </a:cubicBezTo>
                <a:cubicBezTo>
                  <a:pt x="308472" y="1079653"/>
                  <a:pt x="302963" y="1277956"/>
                  <a:pt x="337850" y="1237561"/>
                </a:cubicBezTo>
                <a:cubicBezTo>
                  <a:pt x="372737" y="1197166"/>
                  <a:pt x="442511" y="881349"/>
                  <a:pt x="481070" y="851971"/>
                </a:cubicBezTo>
                <a:cubicBezTo>
                  <a:pt x="519629" y="822593"/>
                  <a:pt x="510449" y="1096179"/>
                  <a:pt x="569205" y="1061292"/>
                </a:cubicBezTo>
                <a:cubicBezTo>
                  <a:pt x="627962" y="1026405"/>
                  <a:pt x="784033" y="673865"/>
                  <a:pt x="833609" y="642651"/>
                </a:cubicBezTo>
                <a:cubicBezTo>
                  <a:pt x="883185" y="611437"/>
                  <a:pt x="765672" y="914400"/>
                  <a:pt x="866660" y="874005"/>
                </a:cubicBezTo>
                <a:cubicBezTo>
                  <a:pt x="967648" y="833610"/>
                  <a:pt x="1371600" y="414969"/>
                  <a:pt x="1439537" y="400280"/>
                </a:cubicBezTo>
                <a:cubicBezTo>
                  <a:pt x="1507474" y="385591"/>
                  <a:pt x="1121884" y="851971"/>
                  <a:pt x="1274284" y="785870"/>
                </a:cubicBezTo>
                <a:cubicBezTo>
                  <a:pt x="1426684" y="719769"/>
                  <a:pt x="2300689" y="0"/>
                  <a:pt x="2353937" y="3672"/>
                </a:cubicBezTo>
                <a:cubicBezTo>
                  <a:pt x="2407185" y="7344"/>
                  <a:pt x="1665383" y="664685"/>
                  <a:pt x="1593773" y="807904"/>
                </a:cubicBezTo>
                <a:cubicBezTo>
                  <a:pt x="1522163" y="951123"/>
                  <a:pt x="2032611" y="813412"/>
                  <a:pt x="1924279" y="862988"/>
                </a:cubicBezTo>
                <a:cubicBezTo>
                  <a:pt x="1815947" y="912564"/>
                  <a:pt x="1035585" y="1037422"/>
                  <a:pt x="943778" y="1105359"/>
                </a:cubicBezTo>
                <a:cubicBezTo>
                  <a:pt x="851971" y="1173296"/>
                  <a:pt x="1445046" y="1226545"/>
                  <a:pt x="1373436" y="1270612"/>
                </a:cubicBezTo>
                <a:cubicBezTo>
                  <a:pt x="1301826" y="1314679"/>
                  <a:pt x="580221" y="1309171"/>
                  <a:pt x="514120" y="1369764"/>
                </a:cubicBezTo>
                <a:cubicBezTo>
                  <a:pt x="448019" y="1430357"/>
                  <a:pt x="1048439" y="1639677"/>
                  <a:pt x="976829" y="1634169"/>
                </a:cubicBezTo>
                <a:cubicBezTo>
                  <a:pt x="905219" y="1628661"/>
                  <a:pt x="235026" y="1415667"/>
                  <a:pt x="117513" y="1325696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Полилиния 136"/>
          <p:cNvSpPr/>
          <p:nvPr/>
        </p:nvSpPr>
        <p:spPr>
          <a:xfrm>
            <a:off x="3143240" y="5786454"/>
            <a:ext cx="3984434" cy="1626824"/>
          </a:xfrm>
          <a:custGeom>
            <a:avLst/>
            <a:gdLst>
              <a:gd name="connsiteX0" fmla="*/ 3554776 w 3984434"/>
              <a:gd name="connsiteY0" fmla="*/ 482906 h 1626824"/>
              <a:gd name="connsiteX1" fmla="*/ 3014949 w 3984434"/>
              <a:gd name="connsiteY1" fmla="*/ 725277 h 1626824"/>
              <a:gd name="connsiteX2" fmla="*/ 3048000 w 3984434"/>
              <a:gd name="connsiteY2" fmla="*/ 526974 h 1626824"/>
              <a:gd name="connsiteX3" fmla="*/ 2574275 w 3984434"/>
              <a:gd name="connsiteY3" fmla="*/ 1044766 h 1626824"/>
              <a:gd name="connsiteX4" fmla="*/ 2585291 w 3984434"/>
              <a:gd name="connsiteY4" fmla="*/ 582058 h 1626824"/>
              <a:gd name="connsiteX5" fmla="*/ 1759026 w 3984434"/>
              <a:gd name="connsiteY5" fmla="*/ 1529508 h 1626824"/>
              <a:gd name="connsiteX6" fmla="*/ 1770043 w 3984434"/>
              <a:gd name="connsiteY6" fmla="*/ 1165952 h 1626824"/>
              <a:gd name="connsiteX7" fmla="*/ 492087 w 3984434"/>
              <a:gd name="connsiteY7" fmla="*/ 1584593 h 1626824"/>
              <a:gd name="connsiteX8" fmla="*/ 1186149 w 3984434"/>
              <a:gd name="connsiteY8" fmla="*/ 1154935 h 1626824"/>
              <a:gd name="connsiteX9" fmla="*/ 7344 w 3984434"/>
              <a:gd name="connsiteY9" fmla="*/ 1022733 h 1626824"/>
              <a:gd name="connsiteX10" fmla="*/ 1142082 w 3984434"/>
              <a:gd name="connsiteY10" fmla="*/ 802395 h 1626824"/>
              <a:gd name="connsiteX11" fmla="*/ 558188 w 3984434"/>
              <a:gd name="connsiteY11" fmla="*/ 42231 h 1626824"/>
              <a:gd name="connsiteX12" fmla="*/ 1461571 w 3984434"/>
              <a:gd name="connsiteY12" fmla="*/ 549007 h 1626824"/>
              <a:gd name="connsiteX13" fmla="*/ 1439537 w 3984434"/>
              <a:gd name="connsiteY13" fmla="*/ 141383 h 1626824"/>
              <a:gd name="connsiteX14" fmla="*/ 2717494 w 3984434"/>
              <a:gd name="connsiteY14" fmla="*/ 361720 h 1626824"/>
              <a:gd name="connsiteX15" fmla="*/ 2486140 w 3984434"/>
              <a:gd name="connsiteY15" fmla="*/ 42231 h 1626824"/>
              <a:gd name="connsiteX16" fmla="*/ 3984434 w 3984434"/>
              <a:gd name="connsiteY16" fmla="*/ 295619 h 1626824"/>
              <a:gd name="connsiteX17" fmla="*/ 3554776 w 3984434"/>
              <a:gd name="connsiteY17" fmla="*/ 482906 h 1626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984434" h="1626824">
                <a:moveTo>
                  <a:pt x="3554776" y="482906"/>
                </a:moveTo>
                <a:cubicBezTo>
                  <a:pt x="3393195" y="554516"/>
                  <a:pt x="3099412" y="717932"/>
                  <a:pt x="3014949" y="725277"/>
                </a:cubicBezTo>
                <a:cubicBezTo>
                  <a:pt x="2930486" y="732622"/>
                  <a:pt x="3121446" y="473726"/>
                  <a:pt x="3048000" y="526974"/>
                </a:cubicBezTo>
                <a:cubicBezTo>
                  <a:pt x="2974554" y="580222"/>
                  <a:pt x="2651393" y="1035585"/>
                  <a:pt x="2574275" y="1044766"/>
                </a:cubicBezTo>
                <a:cubicBezTo>
                  <a:pt x="2497157" y="1053947"/>
                  <a:pt x="2721166" y="501268"/>
                  <a:pt x="2585291" y="582058"/>
                </a:cubicBezTo>
                <a:cubicBezTo>
                  <a:pt x="2449416" y="662848"/>
                  <a:pt x="1894900" y="1432192"/>
                  <a:pt x="1759026" y="1529508"/>
                </a:cubicBezTo>
                <a:cubicBezTo>
                  <a:pt x="1623152" y="1626824"/>
                  <a:pt x="1981199" y="1156771"/>
                  <a:pt x="1770043" y="1165952"/>
                </a:cubicBezTo>
                <a:cubicBezTo>
                  <a:pt x="1558887" y="1175133"/>
                  <a:pt x="589403" y="1586429"/>
                  <a:pt x="492087" y="1584593"/>
                </a:cubicBezTo>
                <a:cubicBezTo>
                  <a:pt x="394771" y="1582757"/>
                  <a:pt x="1266939" y="1248578"/>
                  <a:pt x="1186149" y="1154935"/>
                </a:cubicBezTo>
                <a:cubicBezTo>
                  <a:pt x="1105359" y="1061292"/>
                  <a:pt x="14689" y="1081490"/>
                  <a:pt x="7344" y="1022733"/>
                </a:cubicBezTo>
                <a:cubicBezTo>
                  <a:pt x="0" y="963976"/>
                  <a:pt x="1050275" y="965812"/>
                  <a:pt x="1142082" y="802395"/>
                </a:cubicBezTo>
                <a:cubicBezTo>
                  <a:pt x="1233889" y="638978"/>
                  <a:pt x="504940" y="84462"/>
                  <a:pt x="558188" y="42231"/>
                </a:cubicBezTo>
                <a:cubicBezTo>
                  <a:pt x="611436" y="0"/>
                  <a:pt x="1314680" y="532482"/>
                  <a:pt x="1461571" y="549007"/>
                </a:cubicBezTo>
                <a:cubicBezTo>
                  <a:pt x="1608462" y="565532"/>
                  <a:pt x="1230216" y="172598"/>
                  <a:pt x="1439537" y="141383"/>
                </a:cubicBezTo>
                <a:cubicBezTo>
                  <a:pt x="1648858" y="110168"/>
                  <a:pt x="2543060" y="378245"/>
                  <a:pt x="2717494" y="361720"/>
                </a:cubicBezTo>
                <a:cubicBezTo>
                  <a:pt x="2891928" y="345195"/>
                  <a:pt x="2274983" y="53248"/>
                  <a:pt x="2486140" y="42231"/>
                </a:cubicBezTo>
                <a:cubicBezTo>
                  <a:pt x="2697297" y="31214"/>
                  <a:pt x="3811837" y="220337"/>
                  <a:pt x="3984434" y="295619"/>
                </a:cubicBezTo>
                <a:lnTo>
                  <a:pt x="3554776" y="482906"/>
                </a:lnTo>
                <a:close/>
              </a:path>
            </a:pathLst>
          </a:cu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 rot="2579210">
            <a:off x="-192822" y="5886916"/>
            <a:ext cx="2407185" cy="1639677"/>
          </a:xfrm>
          <a:custGeom>
            <a:avLst/>
            <a:gdLst>
              <a:gd name="connsiteX0" fmla="*/ 117513 w 2407185"/>
              <a:gd name="connsiteY0" fmla="*/ 1325696 h 1639677"/>
              <a:gd name="connsiteX1" fmla="*/ 271749 w 2407185"/>
              <a:gd name="connsiteY1" fmla="*/ 1094342 h 1639677"/>
              <a:gd name="connsiteX2" fmla="*/ 337850 w 2407185"/>
              <a:gd name="connsiteY2" fmla="*/ 1237561 h 1639677"/>
              <a:gd name="connsiteX3" fmla="*/ 481070 w 2407185"/>
              <a:gd name="connsiteY3" fmla="*/ 851971 h 1639677"/>
              <a:gd name="connsiteX4" fmla="*/ 569205 w 2407185"/>
              <a:gd name="connsiteY4" fmla="*/ 1061292 h 1639677"/>
              <a:gd name="connsiteX5" fmla="*/ 833609 w 2407185"/>
              <a:gd name="connsiteY5" fmla="*/ 642651 h 1639677"/>
              <a:gd name="connsiteX6" fmla="*/ 866660 w 2407185"/>
              <a:gd name="connsiteY6" fmla="*/ 874005 h 1639677"/>
              <a:gd name="connsiteX7" fmla="*/ 1439537 w 2407185"/>
              <a:gd name="connsiteY7" fmla="*/ 400280 h 1639677"/>
              <a:gd name="connsiteX8" fmla="*/ 1274284 w 2407185"/>
              <a:gd name="connsiteY8" fmla="*/ 785870 h 1639677"/>
              <a:gd name="connsiteX9" fmla="*/ 2353937 w 2407185"/>
              <a:gd name="connsiteY9" fmla="*/ 3672 h 1639677"/>
              <a:gd name="connsiteX10" fmla="*/ 1593773 w 2407185"/>
              <a:gd name="connsiteY10" fmla="*/ 807904 h 1639677"/>
              <a:gd name="connsiteX11" fmla="*/ 1924279 w 2407185"/>
              <a:gd name="connsiteY11" fmla="*/ 862988 h 1639677"/>
              <a:gd name="connsiteX12" fmla="*/ 943778 w 2407185"/>
              <a:gd name="connsiteY12" fmla="*/ 1105359 h 1639677"/>
              <a:gd name="connsiteX13" fmla="*/ 1373436 w 2407185"/>
              <a:gd name="connsiteY13" fmla="*/ 1270612 h 1639677"/>
              <a:gd name="connsiteX14" fmla="*/ 514120 w 2407185"/>
              <a:gd name="connsiteY14" fmla="*/ 1369764 h 1639677"/>
              <a:gd name="connsiteX15" fmla="*/ 976829 w 2407185"/>
              <a:gd name="connsiteY15" fmla="*/ 1634169 h 1639677"/>
              <a:gd name="connsiteX16" fmla="*/ 117513 w 2407185"/>
              <a:gd name="connsiteY16" fmla="*/ 1325696 h 1639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407185" h="1639677">
                <a:moveTo>
                  <a:pt x="117513" y="1325696"/>
                </a:moveTo>
                <a:cubicBezTo>
                  <a:pt x="0" y="1235725"/>
                  <a:pt x="235026" y="1109031"/>
                  <a:pt x="271749" y="1094342"/>
                </a:cubicBezTo>
                <a:cubicBezTo>
                  <a:pt x="308472" y="1079653"/>
                  <a:pt x="302963" y="1277956"/>
                  <a:pt x="337850" y="1237561"/>
                </a:cubicBezTo>
                <a:cubicBezTo>
                  <a:pt x="372737" y="1197166"/>
                  <a:pt x="442511" y="881349"/>
                  <a:pt x="481070" y="851971"/>
                </a:cubicBezTo>
                <a:cubicBezTo>
                  <a:pt x="519629" y="822593"/>
                  <a:pt x="510449" y="1096179"/>
                  <a:pt x="569205" y="1061292"/>
                </a:cubicBezTo>
                <a:cubicBezTo>
                  <a:pt x="627962" y="1026405"/>
                  <a:pt x="784033" y="673865"/>
                  <a:pt x="833609" y="642651"/>
                </a:cubicBezTo>
                <a:cubicBezTo>
                  <a:pt x="883185" y="611437"/>
                  <a:pt x="765672" y="914400"/>
                  <a:pt x="866660" y="874005"/>
                </a:cubicBezTo>
                <a:cubicBezTo>
                  <a:pt x="967648" y="833610"/>
                  <a:pt x="1371600" y="414969"/>
                  <a:pt x="1439537" y="400280"/>
                </a:cubicBezTo>
                <a:cubicBezTo>
                  <a:pt x="1507474" y="385591"/>
                  <a:pt x="1121884" y="851971"/>
                  <a:pt x="1274284" y="785870"/>
                </a:cubicBezTo>
                <a:cubicBezTo>
                  <a:pt x="1426684" y="719769"/>
                  <a:pt x="2300689" y="0"/>
                  <a:pt x="2353937" y="3672"/>
                </a:cubicBezTo>
                <a:cubicBezTo>
                  <a:pt x="2407185" y="7344"/>
                  <a:pt x="1665383" y="664685"/>
                  <a:pt x="1593773" y="807904"/>
                </a:cubicBezTo>
                <a:cubicBezTo>
                  <a:pt x="1522163" y="951123"/>
                  <a:pt x="2032611" y="813412"/>
                  <a:pt x="1924279" y="862988"/>
                </a:cubicBezTo>
                <a:cubicBezTo>
                  <a:pt x="1815947" y="912564"/>
                  <a:pt x="1035585" y="1037422"/>
                  <a:pt x="943778" y="1105359"/>
                </a:cubicBezTo>
                <a:cubicBezTo>
                  <a:pt x="851971" y="1173296"/>
                  <a:pt x="1445046" y="1226545"/>
                  <a:pt x="1373436" y="1270612"/>
                </a:cubicBezTo>
                <a:cubicBezTo>
                  <a:pt x="1301826" y="1314679"/>
                  <a:pt x="580221" y="1309171"/>
                  <a:pt x="514120" y="1369764"/>
                </a:cubicBezTo>
                <a:cubicBezTo>
                  <a:pt x="448019" y="1430357"/>
                  <a:pt x="1048439" y="1639677"/>
                  <a:pt x="976829" y="1634169"/>
                </a:cubicBezTo>
                <a:cubicBezTo>
                  <a:pt x="905219" y="1628661"/>
                  <a:pt x="235026" y="1415667"/>
                  <a:pt x="117513" y="1325696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8"/>
          <p:cNvGrpSpPr/>
          <p:nvPr/>
        </p:nvGrpSpPr>
        <p:grpSpPr>
          <a:xfrm>
            <a:off x="-642974" y="5214950"/>
            <a:ext cx="2045024" cy="1402771"/>
            <a:chOff x="2019854" y="1513187"/>
            <a:chExt cx="2045024" cy="1402771"/>
          </a:xfrm>
        </p:grpSpPr>
        <p:sp>
          <p:nvSpPr>
            <p:cNvPr id="38" name="Полилиния 37"/>
            <p:cNvSpPr/>
            <p:nvPr/>
          </p:nvSpPr>
          <p:spPr>
            <a:xfrm rot="795332">
              <a:off x="2022956" y="1883379"/>
              <a:ext cx="1516655" cy="374441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олилиния 35"/>
            <p:cNvSpPr/>
            <p:nvPr/>
          </p:nvSpPr>
          <p:spPr>
            <a:xfrm rot="14291071">
              <a:off x="3410292" y="1765612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олилиния 33"/>
            <p:cNvSpPr/>
            <p:nvPr/>
          </p:nvSpPr>
          <p:spPr>
            <a:xfrm rot="11799260">
              <a:off x="3169820" y="163373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олилиния 32"/>
            <p:cNvSpPr/>
            <p:nvPr/>
          </p:nvSpPr>
          <p:spPr>
            <a:xfrm rot="10243034">
              <a:off x="3058400" y="1610594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олилиния 31"/>
            <p:cNvSpPr/>
            <p:nvPr/>
          </p:nvSpPr>
          <p:spPr>
            <a:xfrm rot="9528039">
              <a:off x="2905706" y="1572930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олилиния 30"/>
            <p:cNvSpPr/>
            <p:nvPr/>
          </p:nvSpPr>
          <p:spPr>
            <a:xfrm rot="9050614">
              <a:off x="2651817" y="1513187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олилиния 29"/>
            <p:cNvSpPr/>
            <p:nvPr/>
          </p:nvSpPr>
          <p:spPr>
            <a:xfrm rot="6483617">
              <a:off x="2476229" y="1549912"/>
              <a:ext cx="545335" cy="753144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олилиния 17"/>
            <p:cNvSpPr/>
            <p:nvPr/>
          </p:nvSpPr>
          <p:spPr>
            <a:xfrm rot="21118339">
              <a:off x="2019854" y="1961368"/>
              <a:ext cx="1516655" cy="387426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2071670" y="1928802"/>
              <a:ext cx="883185" cy="699571"/>
            </a:xfrm>
            <a:custGeom>
              <a:avLst/>
              <a:gdLst>
                <a:gd name="connsiteX0" fmla="*/ 872168 w 883185"/>
                <a:gd name="connsiteY0" fmla="*/ 51412 h 699571"/>
                <a:gd name="connsiteX1" fmla="*/ 629797 w 883185"/>
                <a:gd name="connsiteY1" fmla="*/ 106497 h 699571"/>
                <a:gd name="connsiteX2" fmla="*/ 156072 w 883185"/>
                <a:gd name="connsiteY2" fmla="*/ 381919 h 699571"/>
                <a:gd name="connsiteX3" fmla="*/ 1836 w 883185"/>
                <a:gd name="connsiteY3" fmla="*/ 602256 h 699571"/>
                <a:gd name="connsiteX4" fmla="*/ 167089 w 883185"/>
                <a:gd name="connsiteY4" fmla="*/ 668357 h 699571"/>
                <a:gd name="connsiteX5" fmla="*/ 695898 w 883185"/>
                <a:gd name="connsiteY5" fmla="*/ 414969 h 699571"/>
                <a:gd name="connsiteX6" fmla="*/ 872168 w 883185"/>
                <a:gd name="connsiteY6" fmla="*/ 51412 h 699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3185" h="699571">
                  <a:moveTo>
                    <a:pt x="872168" y="51412"/>
                  </a:moveTo>
                  <a:cubicBezTo>
                    <a:pt x="861151" y="0"/>
                    <a:pt x="749146" y="51413"/>
                    <a:pt x="629797" y="106497"/>
                  </a:cubicBezTo>
                  <a:cubicBezTo>
                    <a:pt x="510448" y="161581"/>
                    <a:pt x="260732" y="299293"/>
                    <a:pt x="156072" y="381919"/>
                  </a:cubicBezTo>
                  <a:cubicBezTo>
                    <a:pt x="51412" y="464545"/>
                    <a:pt x="0" y="554516"/>
                    <a:pt x="1836" y="602256"/>
                  </a:cubicBezTo>
                  <a:cubicBezTo>
                    <a:pt x="3672" y="649996"/>
                    <a:pt x="51412" y="699571"/>
                    <a:pt x="167089" y="668357"/>
                  </a:cubicBezTo>
                  <a:cubicBezTo>
                    <a:pt x="282766" y="637143"/>
                    <a:pt x="576549" y="514121"/>
                    <a:pt x="695898" y="414969"/>
                  </a:cubicBezTo>
                  <a:cubicBezTo>
                    <a:pt x="815247" y="315817"/>
                    <a:pt x="883185" y="102824"/>
                    <a:pt x="872168" y="5141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олилиния 23"/>
            <p:cNvSpPr/>
            <p:nvPr/>
          </p:nvSpPr>
          <p:spPr>
            <a:xfrm>
              <a:off x="2401677" y="2071171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олилиния 24"/>
            <p:cNvSpPr/>
            <p:nvPr/>
          </p:nvSpPr>
          <p:spPr>
            <a:xfrm rot="20058894">
              <a:off x="2638887" y="2152122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олилиния 25"/>
            <p:cNvSpPr/>
            <p:nvPr/>
          </p:nvSpPr>
          <p:spPr>
            <a:xfrm rot="18177010">
              <a:off x="2910736" y="2197733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 rot="17791665">
              <a:off x="3119750" y="2104297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олилиния 28"/>
            <p:cNvSpPr/>
            <p:nvPr/>
          </p:nvSpPr>
          <p:spPr>
            <a:xfrm rot="16200000">
              <a:off x="3323929" y="1962427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2643174" y="1785926"/>
              <a:ext cx="928694" cy="5715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9268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8" name="Облако 47"/>
          <p:cNvSpPr/>
          <p:nvPr/>
        </p:nvSpPr>
        <p:spPr>
          <a:xfrm>
            <a:off x="5786446" y="-142900"/>
            <a:ext cx="2000264" cy="107157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блако 49"/>
          <p:cNvSpPr/>
          <p:nvPr/>
        </p:nvSpPr>
        <p:spPr>
          <a:xfrm>
            <a:off x="5357818" y="571480"/>
            <a:ext cx="2000264" cy="107157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блако 50"/>
          <p:cNvSpPr/>
          <p:nvPr/>
        </p:nvSpPr>
        <p:spPr>
          <a:xfrm>
            <a:off x="7143736" y="0"/>
            <a:ext cx="2000264" cy="107157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3" name="Рисунок 52" descr="sun06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285728"/>
            <a:ext cx="2316603" cy="1928802"/>
          </a:xfrm>
          <a:prstGeom prst="rect">
            <a:avLst/>
          </a:prstGeom>
        </p:spPr>
      </p:pic>
      <p:grpSp>
        <p:nvGrpSpPr>
          <p:cNvPr id="3" name="Группа 53"/>
          <p:cNvGrpSpPr/>
          <p:nvPr/>
        </p:nvGrpSpPr>
        <p:grpSpPr>
          <a:xfrm>
            <a:off x="1285852" y="5643578"/>
            <a:ext cx="2045024" cy="1402771"/>
            <a:chOff x="2019854" y="1513187"/>
            <a:chExt cx="2045024" cy="1402771"/>
          </a:xfrm>
        </p:grpSpPr>
        <p:sp>
          <p:nvSpPr>
            <p:cNvPr id="55" name="Полилиния 54"/>
            <p:cNvSpPr/>
            <p:nvPr/>
          </p:nvSpPr>
          <p:spPr>
            <a:xfrm rot="795332">
              <a:off x="2022956" y="1883379"/>
              <a:ext cx="1516655" cy="374441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олилиния 55"/>
            <p:cNvSpPr/>
            <p:nvPr/>
          </p:nvSpPr>
          <p:spPr>
            <a:xfrm rot="14291071">
              <a:off x="3410292" y="1765612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Полилиния 56"/>
            <p:cNvSpPr/>
            <p:nvPr/>
          </p:nvSpPr>
          <p:spPr>
            <a:xfrm rot="11799260">
              <a:off x="3169820" y="163373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Полилиния 57"/>
            <p:cNvSpPr/>
            <p:nvPr/>
          </p:nvSpPr>
          <p:spPr>
            <a:xfrm rot="10243034">
              <a:off x="3058400" y="1610594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олилиния 58"/>
            <p:cNvSpPr/>
            <p:nvPr/>
          </p:nvSpPr>
          <p:spPr>
            <a:xfrm rot="9528039">
              <a:off x="2905706" y="1572930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Полилиния 59"/>
            <p:cNvSpPr/>
            <p:nvPr/>
          </p:nvSpPr>
          <p:spPr>
            <a:xfrm rot="9050614">
              <a:off x="2651817" y="1513187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Полилиния 60"/>
            <p:cNvSpPr/>
            <p:nvPr/>
          </p:nvSpPr>
          <p:spPr>
            <a:xfrm rot="6483617">
              <a:off x="2476229" y="1549912"/>
              <a:ext cx="545335" cy="753144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Полилиния 61"/>
            <p:cNvSpPr/>
            <p:nvPr/>
          </p:nvSpPr>
          <p:spPr>
            <a:xfrm rot="21118339">
              <a:off x="2019854" y="1961368"/>
              <a:ext cx="1516655" cy="387426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Полилиния 62"/>
            <p:cNvSpPr/>
            <p:nvPr/>
          </p:nvSpPr>
          <p:spPr>
            <a:xfrm>
              <a:off x="2071670" y="1928802"/>
              <a:ext cx="883185" cy="699571"/>
            </a:xfrm>
            <a:custGeom>
              <a:avLst/>
              <a:gdLst>
                <a:gd name="connsiteX0" fmla="*/ 872168 w 883185"/>
                <a:gd name="connsiteY0" fmla="*/ 51412 h 699571"/>
                <a:gd name="connsiteX1" fmla="*/ 629797 w 883185"/>
                <a:gd name="connsiteY1" fmla="*/ 106497 h 699571"/>
                <a:gd name="connsiteX2" fmla="*/ 156072 w 883185"/>
                <a:gd name="connsiteY2" fmla="*/ 381919 h 699571"/>
                <a:gd name="connsiteX3" fmla="*/ 1836 w 883185"/>
                <a:gd name="connsiteY3" fmla="*/ 602256 h 699571"/>
                <a:gd name="connsiteX4" fmla="*/ 167089 w 883185"/>
                <a:gd name="connsiteY4" fmla="*/ 668357 h 699571"/>
                <a:gd name="connsiteX5" fmla="*/ 695898 w 883185"/>
                <a:gd name="connsiteY5" fmla="*/ 414969 h 699571"/>
                <a:gd name="connsiteX6" fmla="*/ 872168 w 883185"/>
                <a:gd name="connsiteY6" fmla="*/ 51412 h 699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3185" h="699571">
                  <a:moveTo>
                    <a:pt x="872168" y="51412"/>
                  </a:moveTo>
                  <a:cubicBezTo>
                    <a:pt x="861151" y="0"/>
                    <a:pt x="749146" y="51413"/>
                    <a:pt x="629797" y="106497"/>
                  </a:cubicBezTo>
                  <a:cubicBezTo>
                    <a:pt x="510448" y="161581"/>
                    <a:pt x="260732" y="299293"/>
                    <a:pt x="156072" y="381919"/>
                  </a:cubicBezTo>
                  <a:cubicBezTo>
                    <a:pt x="51412" y="464545"/>
                    <a:pt x="0" y="554516"/>
                    <a:pt x="1836" y="602256"/>
                  </a:cubicBezTo>
                  <a:cubicBezTo>
                    <a:pt x="3672" y="649996"/>
                    <a:pt x="51412" y="699571"/>
                    <a:pt x="167089" y="668357"/>
                  </a:cubicBezTo>
                  <a:cubicBezTo>
                    <a:pt x="282766" y="637143"/>
                    <a:pt x="576549" y="514121"/>
                    <a:pt x="695898" y="414969"/>
                  </a:cubicBezTo>
                  <a:cubicBezTo>
                    <a:pt x="815247" y="315817"/>
                    <a:pt x="883185" y="102824"/>
                    <a:pt x="872168" y="5141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Полилиния 63"/>
            <p:cNvSpPr/>
            <p:nvPr/>
          </p:nvSpPr>
          <p:spPr>
            <a:xfrm>
              <a:off x="2401677" y="2071171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Полилиния 64"/>
            <p:cNvSpPr/>
            <p:nvPr/>
          </p:nvSpPr>
          <p:spPr>
            <a:xfrm rot="20058894">
              <a:off x="2638887" y="2152122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Полилиния 65"/>
            <p:cNvSpPr/>
            <p:nvPr/>
          </p:nvSpPr>
          <p:spPr>
            <a:xfrm rot="18177010">
              <a:off x="2910736" y="2197733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Полилиния 66"/>
            <p:cNvSpPr/>
            <p:nvPr/>
          </p:nvSpPr>
          <p:spPr>
            <a:xfrm rot="17791665">
              <a:off x="3119750" y="2104297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олилиния 67"/>
            <p:cNvSpPr/>
            <p:nvPr/>
          </p:nvSpPr>
          <p:spPr>
            <a:xfrm rot="16200000">
              <a:off x="3323929" y="1962427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2643174" y="1785926"/>
              <a:ext cx="928694" cy="5715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9268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85"/>
          <p:cNvGrpSpPr/>
          <p:nvPr/>
        </p:nvGrpSpPr>
        <p:grpSpPr>
          <a:xfrm>
            <a:off x="7098976" y="5455229"/>
            <a:ext cx="2045024" cy="1402771"/>
            <a:chOff x="3929058" y="2500306"/>
            <a:chExt cx="2045024" cy="1402771"/>
          </a:xfrm>
        </p:grpSpPr>
        <p:sp>
          <p:nvSpPr>
            <p:cNvPr id="71" name="Полилиния 70"/>
            <p:cNvSpPr/>
            <p:nvPr/>
          </p:nvSpPr>
          <p:spPr>
            <a:xfrm rot="795332">
              <a:off x="3932160" y="2870498"/>
              <a:ext cx="1516655" cy="374441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Полилиния 71"/>
            <p:cNvSpPr/>
            <p:nvPr/>
          </p:nvSpPr>
          <p:spPr>
            <a:xfrm rot="14291071">
              <a:off x="5319496" y="2752731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олилиния 72"/>
            <p:cNvSpPr/>
            <p:nvPr/>
          </p:nvSpPr>
          <p:spPr>
            <a:xfrm rot="11799260">
              <a:off x="5079024" y="2620855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Полилиния 73"/>
            <p:cNvSpPr/>
            <p:nvPr/>
          </p:nvSpPr>
          <p:spPr>
            <a:xfrm rot="10243034">
              <a:off x="4967604" y="2597713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Полилиния 74"/>
            <p:cNvSpPr/>
            <p:nvPr/>
          </p:nvSpPr>
          <p:spPr>
            <a:xfrm rot="9528039">
              <a:off x="4814910" y="2560049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Полилиния 75"/>
            <p:cNvSpPr/>
            <p:nvPr/>
          </p:nvSpPr>
          <p:spPr>
            <a:xfrm rot="9050614">
              <a:off x="4561021" y="250030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Полилиния 76"/>
            <p:cNvSpPr/>
            <p:nvPr/>
          </p:nvSpPr>
          <p:spPr>
            <a:xfrm rot="6483617">
              <a:off x="4385433" y="2537031"/>
              <a:ext cx="545335" cy="753144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Полилиния 77"/>
            <p:cNvSpPr/>
            <p:nvPr/>
          </p:nvSpPr>
          <p:spPr>
            <a:xfrm rot="21118339">
              <a:off x="3929058" y="2948487"/>
              <a:ext cx="1516655" cy="387426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Полилиния 78"/>
            <p:cNvSpPr/>
            <p:nvPr/>
          </p:nvSpPr>
          <p:spPr>
            <a:xfrm>
              <a:off x="3980874" y="2915921"/>
              <a:ext cx="883185" cy="699571"/>
            </a:xfrm>
            <a:custGeom>
              <a:avLst/>
              <a:gdLst>
                <a:gd name="connsiteX0" fmla="*/ 872168 w 883185"/>
                <a:gd name="connsiteY0" fmla="*/ 51412 h 699571"/>
                <a:gd name="connsiteX1" fmla="*/ 629797 w 883185"/>
                <a:gd name="connsiteY1" fmla="*/ 106497 h 699571"/>
                <a:gd name="connsiteX2" fmla="*/ 156072 w 883185"/>
                <a:gd name="connsiteY2" fmla="*/ 381919 h 699571"/>
                <a:gd name="connsiteX3" fmla="*/ 1836 w 883185"/>
                <a:gd name="connsiteY3" fmla="*/ 602256 h 699571"/>
                <a:gd name="connsiteX4" fmla="*/ 167089 w 883185"/>
                <a:gd name="connsiteY4" fmla="*/ 668357 h 699571"/>
                <a:gd name="connsiteX5" fmla="*/ 695898 w 883185"/>
                <a:gd name="connsiteY5" fmla="*/ 414969 h 699571"/>
                <a:gd name="connsiteX6" fmla="*/ 872168 w 883185"/>
                <a:gd name="connsiteY6" fmla="*/ 51412 h 699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3185" h="699571">
                  <a:moveTo>
                    <a:pt x="872168" y="51412"/>
                  </a:moveTo>
                  <a:cubicBezTo>
                    <a:pt x="861151" y="0"/>
                    <a:pt x="749146" y="51413"/>
                    <a:pt x="629797" y="106497"/>
                  </a:cubicBezTo>
                  <a:cubicBezTo>
                    <a:pt x="510448" y="161581"/>
                    <a:pt x="260732" y="299293"/>
                    <a:pt x="156072" y="381919"/>
                  </a:cubicBezTo>
                  <a:cubicBezTo>
                    <a:pt x="51412" y="464545"/>
                    <a:pt x="0" y="554516"/>
                    <a:pt x="1836" y="602256"/>
                  </a:cubicBezTo>
                  <a:cubicBezTo>
                    <a:pt x="3672" y="649996"/>
                    <a:pt x="51412" y="699571"/>
                    <a:pt x="167089" y="668357"/>
                  </a:cubicBezTo>
                  <a:cubicBezTo>
                    <a:pt x="282766" y="637143"/>
                    <a:pt x="576549" y="514121"/>
                    <a:pt x="695898" y="414969"/>
                  </a:cubicBezTo>
                  <a:cubicBezTo>
                    <a:pt x="815247" y="315817"/>
                    <a:pt x="883185" y="102824"/>
                    <a:pt x="872168" y="51412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Полилиния 79"/>
            <p:cNvSpPr/>
            <p:nvPr/>
          </p:nvSpPr>
          <p:spPr>
            <a:xfrm>
              <a:off x="4310881" y="3058290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Полилиния 80"/>
            <p:cNvSpPr/>
            <p:nvPr/>
          </p:nvSpPr>
          <p:spPr>
            <a:xfrm rot="20058894">
              <a:off x="4548091" y="3139241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Полилиния 81"/>
            <p:cNvSpPr/>
            <p:nvPr/>
          </p:nvSpPr>
          <p:spPr>
            <a:xfrm rot="18177010">
              <a:off x="4819940" y="3184852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Полилиния 82"/>
            <p:cNvSpPr/>
            <p:nvPr/>
          </p:nvSpPr>
          <p:spPr>
            <a:xfrm rot="17791665">
              <a:off x="5028954" y="309141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Полилиния 83"/>
            <p:cNvSpPr/>
            <p:nvPr/>
          </p:nvSpPr>
          <p:spPr>
            <a:xfrm rot="16200000">
              <a:off x="5233133" y="294954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Овал 84"/>
            <p:cNvSpPr/>
            <p:nvPr/>
          </p:nvSpPr>
          <p:spPr>
            <a:xfrm>
              <a:off x="4500562" y="2786058"/>
              <a:ext cx="928694" cy="5715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9268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86"/>
          <p:cNvGrpSpPr/>
          <p:nvPr/>
        </p:nvGrpSpPr>
        <p:grpSpPr>
          <a:xfrm>
            <a:off x="4929190" y="5455229"/>
            <a:ext cx="2045024" cy="1402771"/>
            <a:chOff x="3929058" y="2500306"/>
            <a:chExt cx="2045024" cy="1402771"/>
          </a:xfrm>
        </p:grpSpPr>
        <p:sp>
          <p:nvSpPr>
            <p:cNvPr id="88" name="Полилиния 87"/>
            <p:cNvSpPr/>
            <p:nvPr/>
          </p:nvSpPr>
          <p:spPr>
            <a:xfrm rot="795332">
              <a:off x="3932160" y="2870498"/>
              <a:ext cx="1516655" cy="374441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Полилиния 88"/>
            <p:cNvSpPr/>
            <p:nvPr/>
          </p:nvSpPr>
          <p:spPr>
            <a:xfrm rot="14291071">
              <a:off x="5319496" y="2752731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Полилиния 89"/>
            <p:cNvSpPr/>
            <p:nvPr/>
          </p:nvSpPr>
          <p:spPr>
            <a:xfrm rot="11799260">
              <a:off x="5079024" y="2620855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Полилиния 90"/>
            <p:cNvSpPr/>
            <p:nvPr/>
          </p:nvSpPr>
          <p:spPr>
            <a:xfrm rot="10243034">
              <a:off x="4967604" y="2597713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Полилиния 91"/>
            <p:cNvSpPr/>
            <p:nvPr/>
          </p:nvSpPr>
          <p:spPr>
            <a:xfrm rot="9528039">
              <a:off x="4814910" y="2560049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Полилиния 92"/>
            <p:cNvSpPr/>
            <p:nvPr/>
          </p:nvSpPr>
          <p:spPr>
            <a:xfrm rot="9050614">
              <a:off x="4561021" y="250030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Полилиния 93"/>
            <p:cNvSpPr/>
            <p:nvPr/>
          </p:nvSpPr>
          <p:spPr>
            <a:xfrm rot="6483617">
              <a:off x="4385433" y="2537031"/>
              <a:ext cx="545335" cy="753144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Полилиния 94"/>
            <p:cNvSpPr/>
            <p:nvPr/>
          </p:nvSpPr>
          <p:spPr>
            <a:xfrm rot="21118339">
              <a:off x="3929058" y="2948487"/>
              <a:ext cx="1516655" cy="387426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Полилиния 95"/>
            <p:cNvSpPr/>
            <p:nvPr/>
          </p:nvSpPr>
          <p:spPr>
            <a:xfrm>
              <a:off x="3980874" y="2915921"/>
              <a:ext cx="883185" cy="699571"/>
            </a:xfrm>
            <a:custGeom>
              <a:avLst/>
              <a:gdLst>
                <a:gd name="connsiteX0" fmla="*/ 872168 w 883185"/>
                <a:gd name="connsiteY0" fmla="*/ 51412 h 699571"/>
                <a:gd name="connsiteX1" fmla="*/ 629797 w 883185"/>
                <a:gd name="connsiteY1" fmla="*/ 106497 h 699571"/>
                <a:gd name="connsiteX2" fmla="*/ 156072 w 883185"/>
                <a:gd name="connsiteY2" fmla="*/ 381919 h 699571"/>
                <a:gd name="connsiteX3" fmla="*/ 1836 w 883185"/>
                <a:gd name="connsiteY3" fmla="*/ 602256 h 699571"/>
                <a:gd name="connsiteX4" fmla="*/ 167089 w 883185"/>
                <a:gd name="connsiteY4" fmla="*/ 668357 h 699571"/>
                <a:gd name="connsiteX5" fmla="*/ 695898 w 883185"/>
                <a:gd name="connsiteY5" fmla="*/ 414969 h 699571"/>
                <a:gd name="connsiteX6" fmla="*/ 872168 w 883185"/>
                <a:gd name="connsiteY6" fmla="*/ 51412 h 699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3185" h="699571">
                  <a:moveTo>
                    <a:pt x="872168" y="51412"/>
                  </a:moveTo>
                  <a:cubicBezTo>
                    <a:pt x="861151" y="0"/>
                    <a:pt x="749146" y="51413"/>
                    <a:pt x="629797" y="106497"/>
                  </a:cubicBezTo>
                  <a:cubicBezTo>
                    <a:pt x="510448" y="161581"/>
                    <a:pt x="260732" y="299293"/>
                    <a:pt x="156072" y="381919"/>
                  </a:cubicBezTo>
                  <a:cubicBezTo>
                    <a:pt x="51412" y="464545"/>
                    <a:pt x="0" y="554516"/>
                    <a:pt x="1836" y="602256"/>
                  </a:cubicBezTo>
                  <a:cubicBezTo>
                    <a:pt x="3672" y="649996"/>
                    <a:pt x="51412" y="699571"/>
                    <a:pt x="167089" y="668357"/>
                  </a:cubicBezTo>
                  <a:cubicBezTo>
                    <a:pt x="282766" y="637143"/>
                    <a:pt x="576549" y="514121"/>
                    <a:pt x="695898" y="414969"/>
                  </a:cubicBezTo>
                  <a:cubicBezTo>
                    <a:pt x="815247" y="315817"/>
                    <a:pt x="883185" y="102824"/>
                    <a:pt x="872168" y="51412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Полилиния 96"/>
            <p:cNvSpPr/>
            <p:nvPr/>
          </p:nvSpPr>
          <p:spPr>
            <a:xfrm>
              <a:off x="4310881" y="3058290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Полилиния 97"/>
            <p:cNvSpPr/>
            <p:nvPr/>
          </p:nvSpPr>
          <p:spPr>
            <a:xfrm rot="20058894">
              <a:off x="4548091" y="3139241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Полилиния 98"/>
            <p:cNvSpPr/>
            <p:nvPr/>
          </p:nvSpPr>
          <p:spPr>
            <a:xfrm rot="18177010">
              <a:off x="4819940" y="3184852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Полилиния 99"/>
            <p:cNvSpPr/>
            <p:nvPr/>
          </p:nvSpPr>
          <p:spPr>
            <a:xfrm rot="17791665">
              <a:off x="5028954" y="309141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Полилиния 100"/>
            <p:cNvSpPr/>
            <p:nvPr/>
          </p:nvSpPr>
          <p:spPr>
            <a:xfrm rot="16200000">
              <a:off x="5233133" y="294954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4500562" y="2786058"/>
              <a:ext cx="928694" cy="5715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9268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102"/>
          <p:cNvGrpSpPr/>
          <p:nvPr/>
        </p:nvGrpSpPr>
        <p:grpSpPr>
          <a:xfrm>
            <a:off x="357158" y="6000768"/>
            <a:ext cx="2045024" cy="1402771"/>
            <a:chOff x="3929058" y="2500306"/>
            <a:chExt cx="2045024" cy="1402771"/>
          </a:xfrm>
        </p:grpSpPr>
        <p:sp>
          <p:nvSpPr>
            <p:cNvPr id="104" name="Полилиния 103"/>
            <p:cNvSpPr/>
            <p:nvPr/>
          </p:nvSpPr>
          <p:spPr>
            <a:xfrm rot="795332">
              <a:off x="3932160" y="2870498"/>
              <a:ext cx="1516655" cy="374441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Полилиния 104"/>
            <p:cNvSpPr/>
            <p:nvPr/>
          </p:nvSpPr>
          <p:spPr>
            <a:xfrm rot="14291071">
              <a:off x="5319496" y="2752731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Полилиния 105"/>
            <p:cNvSpPr/>
            <p:nvPr/>
          </p:nvSpPr>
          <p:spPr>
            <a:xfrm rot="11799260">
              <a:off x="5079024" y="2620855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Полилиния 106"/>
            <p:cNvSpPr/>
            <p:nvPr/>
          </p:nvSpPr>
          <p:spPr>
            <a:xfrm rot="10243034">
              <a:off x="4967604" y="2597713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Полилиния 107"/>
            <p:cNvSpPr/>
            <p:nvPr/>
          </p:nvSpPr>
          <p:spPr>
            <a:xfrm rot="9528039">
              <a:off x="4814910" y="2560049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Полилиния 108"/>
            <p:cNvSpPr/>
            <p:nvPr/>
          </p:nvSpPr>
          <p:spPr>
            <a:xfrm rot="9050614">
              <a:off x="4561021" y="250030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Полилиния 109"/>
            <p:cNvSpPr/>
            <p:nvPr/>
          </p:nvSpPr>
          <p:spPr>
            <a:xfrm rot="6483617">
              <a:off x="4385433" y="2537031"/>
              <a:ext cx="545335" cy="753144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Полилиния 110"/>
            <p:cNvSpPr/>
            <p:nvPr/>
          </p:nvSpPr>
          <p:spPr>
            <a:xfrm rot="21118339">
              <a:off x="3929058" y="2948487"/>
              <a:ext cx="1516655" cy="387426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Полилиния 111"/>
            <p:cNvSpPr/>
            <p:nvPr/>
          </p:nvSpPr>
          <p:spPr>
            <a:xfrm>
              <a:off x="3980874" y="2915921"/>
              <a:ext cx="883185" cy="699571"/>
            </a:xfrm>
            <a:custGeom>
              <a:avLst/>
              <a:gdLst>
                <a:gd name="connsiteX0" fmla="*/ 872168 w 883185"/>
                <a:gd name="connsiteY0" fmla="*/ 51412 h 699571"/>
                <a:gd name="connsiteX1" fmla="*/ 629797 w 883185"/>
                <a:gd name="connsiteY1" fmla="*/ 106497 h 699571"/>
                <a:gd name="connsiteX2" fmla="*/ 156072 w 883185"/>
                <a:gd name="connsiteY2" fmla="*/ 381919 h 699571"/>
                <a:gd name="connsiteX3" fmla="*/ 1836 w 883185"/>
                <a:gd name="connsiteY3" fmla="*/ 602256 h 699571"/>
                <a:gd name="connsiteX4" fmla="*/ 167089 w 883185"/>
                <a:gd name="connsiteY4" fmla="*/ 668357 h 699571"/>
                <a:gd name="connsiteX5" fmla="*/ 695898 w 883185"/>
                <a:gd name="connsiteY5" fmla="*/ 414969 h 699571"/>
                <a:gd name="connsiteX6" fmla="*/ 872168 w 883185"/>
                <a:gd name="connsiteY6" fmla="*/ 51412 h 699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3185" h="699571">
                  <a:moveTo>
                    <a:pt x="872168" y="51412"/>
                  </a:moveTo>
                  <a:cubicBezTo>
                    <a:pt x="861151" y="0"/>
                    <a:pt x="749146" y="51413"/>
                    <a:pt x="629797" y="106497"/>
                  </a:cubicBezTo>
                  <a:cubicBezTo>
                    <a:pt x="510448" y="161581"/>
                    <a:pt x="260732" y="299293"/>
                    <a:pt x="156072" y="381919"/>
                  </a:cubicBezTo>
                  <a:cubicBezTo>
                    <a:pt x="51412" y="464545"/>
                    <a:pt x="0" y="554516"/>
                    <a:pt x="1836" y="602256"/>
                  </a:cubicBezTo>
                  <a:cubicBezTo>
                    <a:pt x="3672" y="649996"/>
                    <a:pt x="51412" y="699571"/>
                    <a:pt x="167089" y="668357"/>
                  </a:cubicBezTo>
                  <a:cubicBezTo>
                    <a:pt x="282766" y="637143"/>
                    <a:pt x="576549" y="514121"/>
                    <a:pt x="695898" y="414969"/>
                  </a:cubicBezTo>
                  <a:cubicBezTo>
                    <a:pt x="815247" y="315817"/>
                    <a:pt x="883185" y="102824"/>
                    <a:pt x="872168" y="51412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Полилиния 112"/>
            <p:cNvSpPr/>
            <p:nvPr/>
          </p:nvSpPr>
          <p:spPr>
            <a:xfrm>
              <a:off x="4310881" y="3058290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Полилиния 113"/>
            <p:cNvSpPr/>
            <p:nvPr/>
          </p:nvSpPr>
          <p:spPr>
            <a:xfrm rot="20058894">
              <a:off x="4548091" y="3139241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Полилиния 114"/>
            <p:cNvSpPr/>
            <p:nvPr/>
          </p:nvSpPr>
          <p:spPr>
            <a:xfrm rot="18177010">
              <a:off x="4819940" y="3184852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Полилиния 115"/>
            <p:cNvSpPr/>
            <p:nvPr/>
          </p:nvSpPr>
          <p:spPr>
            <a:xfrm rot="17791665">
              <a:off x="5028954" y="309141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Полилиния 116"/>
            <p:cNvSpPr/>
            <p:nvPr/>
          </p:nvSpPr>
          <p:spPr>
            <a:xfrm rot="16200000">
              <a:off x="5233133" y="294954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4500562" y="2786058"/>
              <a:ext cx="928694" cy="5715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9268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118"/>
          <p:cNvGrpSpPr/>
          <p:nvPr/>
        </p:nvGrpSpPr>
        <p:grpSpPr>
          <a:xfrm>
            <a:off x="5786446" y="5786454"/>
            <a:ext cx="2045024" cy="1402771"/>
            <a:chOff x="2019854" y="1513187"/>
            <a:chExt cx="2045024" cy="1402771"/>
          </a:xfrm>
        </p:grpSpPr>
        <p:sp>
          <p:nvSpPr>
            <p:cNvPr id="120" name="Полилиния 119"/>
            <p:cNvSpPr/>
            <p:nvPr/>
          </p:nvSpPr>
          <p:spPr>
            <a:xfrm rot="795332">
              <a:off x="2022956" y="1883379"/>
              <a:ext cx="1516655" cy="374441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Полилиния 120"/>
            <p:cNvSpPr/>
            <p:nvPr/>
          </p:nvSpPr>
          <p:spPr>
            <a:xfrm rot="14291071">
              <a:off x="3410292" y="1765612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Полилиния 121"/>
            <p:cNvSpPr/>
            <p:nvPr/>
          </p:nvSpPr>
          <p:spPr>
            <a:xfrm rot="11799260">
              <a:off x="3169820" y="1633736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Полилиния 122"/>
            <p:cNvSpPr/>
            <p:nvPr/>
          </p:nvSpPr>
          <p:spPr>
            <a:xfrm rot="10243034">
              <a:off x="3058400" y="1610594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Полилиния 123"/>
            <p:cNvSpPr/>
            <p:nvPr/>
          </p:nvSpPr>
          <p:spPr>
            <a:xfrm rot="9528039">
              <a:off x="2905706" y="1572930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Полилиния 124"/>
            <p:cNvSpPr/>
            <p:nvPr/>
          </p:nvSpPr>
          <p:spPr>
            <a:xfrm rot="9050614">
              <a:off x="2651817" y="1513187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Полилиния 125"/>
            <p:cNvSpPr/>
            <p:nvPr/>
          </p:nvSpPr>
          <p:spPr>
            <a:xfrm rot="6483617">
              <a:off x="2476229" y="1549912"/>
              <a:ext cx="545335" cy="753144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Полилиния 126"/>
            <p:cNvSpPr/>
            <p:nvPr/>
          </p:nvSpPr>
          <p:spPr>
            <a:xfrm rot="21118339">
              <a:off x="2019854" y="1961368"/>
              <a:ext cx="1516655" cy="387426"/>
            </a:xfrm>
            <a:custGeom>
              <a:avLst/>
              <a:gdLst>
                <a:gd name="connsiteX0" fmla="*/ 1485441 w 1516655"/>
                <a:gd name="connsiteY0" fmla="*/ 356212 h 387426"/>
                <a:gd name="connsiteX1" fmla="*/ 1287137 w 1516655"/>
                <a:gd name="connsiteY1" fmla="*/ 179942 h 387426"/>
                <a:gd name="connsiteX2" fmla="*/ 989682 w 1516655"/>
                <a:gd name="connsiteY2" fmla="*/ 69773 h 387426"/>
                <a:gd name="connsiteX3" fmla="*/ 493923 w 1516655"/>
                <a:gd name="connsiteY3" fmla="*/ 3672 h 387426"/>
                <a:gd name="connsiteX4" fmla="*/ 64265 w 1516655"/>
                <a:gd name="connsiteY4" fmla="*/ 91807 h 387426"/>
                <a:gd name="connsiteX5" fmla="*/ 108332 w 1516655"/>
                <a:gd name="connsiteY5" fmla="*/ 334178 h 387426"/>
                <a:gd name="connsiteX6" fmla="*/ 670193 w 1516655"/>
                <a:gd name="connsiteY6" fmla="*/ 356212 h 387426"/>
                <a:gd name="connsiteX7" fmla="*/ 1099850 w 1516655"/>
                <a:gd name="connsiteY7" fmla="*/ 367229 h 387426"/>
                <a:gd name="connsiteX8" fmla="*/ 1485441 w 1516655"/>
                <a:gd name="connsiteY8" fmla="*/ 356212 h 38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6655" h="387426">
                  <a:moveTo>
                    <a:pt x="1485441" y="356212"/>
                  </a:moveTo>
                  <a:cubicBezTo>
                    <a:pt x="1516655" y="324998"/>
                    <a:pt x="1369763" y="227682"/>
                    <a:pt x="1287137" y="179942"/>
                  </a:cubicBezTo>
                  <a:cubicBezTo>
                    <a:pt x="1204511" y="132202"/>
                    <a:pt x="1121884" y="99151"/>
                    <a:pt x="989682" y="69773"/>
                  </a:cubicBezTo>
                  <a:cubicBezTo>
                    <a:pt x="857480" y="40395"/>
                    <a:pt x="648159" y="0"/>
                    <a:pt x="493923" y="3672"/>
                  </a:cubicBezTo>
                  <a:cubicBezTo>
                    <a:pt x="339687" y="7344"/>
                    <a:pt x="128530" y="36723"/>
                    <a:pt x="64265" y="91807"/>
                  </a:cubicBezTo>
                  <a:cubicBezTo>
                    <a:pt x="0" y="146891"/>
                    <a:pt x="7344" y="290111"/>
                    <a:pt x="108332" y="334178"/>
                  </a:cubicBezTo>
                  <a:cubicBezTo>
                    <a:pt x="209320" y="378245"/>
                    <a:pt x="670193" y="356212"/>
                    <a:pt x="670193" y="356212"/>
                  </a:cubicBezTo>
                  <a:cubicBezTo>
                    <a:pt x="835446" y="361720"/>
                    <a:pt x="969484" y="369065"/>
                    <a:pt x="1099850" y="367229"/>
                  </a:cubicBezTo>
                  <a:cubicBezTo>
                    <a:pt x="1230216" y="365393"/>
                    <a:pt x="1454227" y="387426"/>
                    <a:pt x="1485441" y="35621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Полилиния 127"/>
            <p:cNvSpPr/>
            <p:nvPr/>
          </p:nvSpPr>
          <p:spPr>
            <a:xfrm>
              <a:off x="2071670" y="1928802"/>
              <a:ext cx="883185" cy="699571"/>
            </a:xfrm>
            <a:custGeom>
              <a:avLst/>
              <a:gdLst>
                <a:gd name="connsiteX0" fmla="*/ 872168 w 883185"/>
                <a:gd name="connsiteY0" fmla="*/ 51412 h 699571"/>
                <a:gd name="connsiteX1" fmla="*/ 629797 w 883185"/>
                <a:gd name="connsiteY1" fmla="*/ 106497 h 699571"/>
                <a:gd name="connsiteX2" fmla="*/ 156072 w 883185"/>
                <a:gd name="connsiteY2" fmla="*/ 381919 h 699571"/>
                <a:gd name="connsiteX3" fmla="*/ 1836 w 883185"/>
                <a:gd name="connsiteY3" fmla="*/ 602256 h 699571"/>
                <a:gd name="connsiteX4" fmla="*/ 167089 w 883185"/>
                <a:gd name="connsiteY4" fmla="*/ 668357 h 699571"/>
                <a:gd name="connsiteX5" fmla="*/ 695898 w 883185"/>
                <a:gd name="connsiteY5" fmla="*/ 414969 h 699571"/>
                <a:gd name="connsiteX6" fmla="*/ 872168 w 883185"/>
                <a:gd name="connsiteY6" fmla="*/ 51412 h 699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3185" h="699571">
                  <a:moveTo>
                    <a:pt x="872168" y="51412"/>
                  </a:moveTo>
                  <a:cubicBezTo>
                    <a:pt x="861151" y="0"/>
                    <a:pt x="749146" y="51413"/>
                    <a:pt x="629797" y="106497"/>
                  </a:cubicBezTo>
                  <a:cubicBezTo>
                    <a:pt x="510448" y="161581"/>
                    <a:pt x="260732" y="299293"/>
                    <a:pt x="156072" y="381919"/>
                  </a:cubicBezTo>
                  <a:cubicBezTo>
                    <a:pt x="51412" y="464545"/>
                    <a:pt x="0" y="554516"/>
                    <a:pt x="1836" y="602256"/>
                  </a:cubicBezTo>
                  <a:cubicBezTo>
                    <a:pt x="3672" y="649996"/>
                    <a:pt x="51412" y="699571"/>
                    <a:pt x="167089" y="668357"/>
                  </a:cubicBezTo>
                  <a:cubicBezTo>
                    <a:pt x="282766" y="637143"/>
                    <a:pt x="576549" y="514121"/>
                    <a:pt x="695898" y="414969"/>
                  </a:cubicBezTo>
                  <a:cubicBezTo>
                    <a:pt x="815247" y="315817"/>
                    <a:pt x="883185" y="102824"/>
                    <a:pt x="872168" y="5141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Полилиния 128"/>
            <p:cNvSpPr/>
            <p:nvPr/>
          </p:nvSpPr>
          <p:spPr>
            <a:xfrm>
              <a:off x="2401677" y="2071171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Полилиния 129"/>
            <p:cNvSpPr/>
            <p:nvPr/>
          </p:nvSpPr>
          <p:spPr>
            <a:xfrm rot="20058894">
              <a:off x="2638887" y="2152122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Полилиния 130"/>
            <p:cNvSpPr/>
            <p:nvPr/>
          </p:nvSpPr>
          <p:spPr>
            <a:xfrm rot="18177010">
              <a:off x="2910736" y="2197733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Полилиния 131"/>
            <p:cNvSpPr/>
            <p:nvPr/>
          </p:nvSpPr>
          <p:spPr>
            <a:xfrm rot="17791665">
              <a:off x="3119750" y="2104297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Полилиния 132"/>
            <p:cNvSpPr/>
            <p:nvPr/>
          </p:nvSpPr>
          <p:spPr>
            <a:xfrm rot="16200000">
              <a:off x="3323929" y="1962427"/>
              <a:ext cx="545335" cy="763836"/>
            </a:xfrm>
            <a:custGeom>
              <a:avLst/>
              <a:gdLst>
                <a:gd name="connsiteX0" fmla="*/ 539827 w 545335"/>
                <a:gd name="connsiteY0" fmla="*/ 66101 h 763836"/>
                <a:gd name="connsiteX1" fmla="*/ 418641 w 545335"/>
                <a:gd name="connsiteY1" fmla="*/ 121186 h 763836"/>
                <a:gd name="connsiteX2" fmla="*/ 242371 w 545335"/>
                <a:gd name="connsiteY2" fmla="*/ 264405 h 763836"/>
                <a:gd name="connsiteX3" fmla="*/ 55084 w 545335"/>
                <a:gd name="connsiteY3" fmla="*/ 484742 h 763836"/>
                <a:gd name="connsiteX4" fmla="*/ 22034 w 545335"/>
                <a:gd name="connsiteY4" fmla="*/ 672029 h 763836"/>
                <a:gd name="connsiteX5" fmla="*/ 187287 w 545335"/>
                <a:gd name="connsiteY5" fmla="*/ 738130 h 763836"/>
                <a:gd name="connsiteX6" fmla="*/ 385590 w 545335"/>
                <a:gd name="connsiteY6" fmla="*/ 517793 h 763836"/>
                <a:gd name="connsiteX7" fmla="*/ 539827 w 545335"/>
                <a:gd name="connsiteY7" fmla="*/ 66101 h 76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5335" h="763836">
                  <a:moveTo>
                    <a:pt x="539827" y="66101"/>
                  </a:moveTo>
                  <a:cubicBezTo>
                    <a:pt x="545335" y="0"/>
                    <a:pt x="468217" y="88135"/>
                    <a:pt x="418641" y="121186"/>
                  </a:cubicBezTo>
                  <a:cubicBezTo>
                    <a:pt x="369065" y="154237"/>
                    <a:pt x="302964" y="203812"/>
                    <a:pt x="242371" y="264405"/>
                  </a:cubicBezTo>
                  <a:cubicBezTo>
                    <a:pt x="181778" y="324998"/>
                    <a:pt x="91807" y="416805"/>
                    <a:pt x="55084" y="484742"/>
                  </a:cubicBezTo>
                  <a:cubicBezTo>
                    <a:pt x="18361" y="552679"/>
                    <a:pt x="0" y="629798"/>
                    <a:pt x="22034" y="672029"/>
                  </a:cubicBezTo>
                  <a:cubicBezTo>
                    <a:pt x="44068" y="714260"/>
                    <a:pt x="126694" y="763836"/>
                    <a:pt x="187287" y="738130"/>
                  </a:cubicBezTo>
                  <a:cubicBezTo>
                    <a:pt x="247880" y="712424"/>
                    <a:pt x="321325" y="631634"/>
                    <a:pt x="385590" y="517793"/>
                  </a:cubicBezTo>
                  <a:cubicBezTo>
                    <a:pt x="449855" y="403952"/>
                    <a:pt x="534319" y="132202"/>
                    <a:pt x="539827" y="66101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Овал 133"/>
            <p:cNvSpPr/>
            <p:nvPr/>
          </p:nvSpPr>
          <p:spPr>
            <a:xfrm>
              <a:off x="2643174" y="1785926"/>
              <a:ext cx="928694" cy="57150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9268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7" name="Рисунок 6" descr="butterfly01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3143248"/>
            <a:ext cx="1850282" cy="1643050"/>
          </a:xfrm>
          <a:prstGeom prst="rect">
            <a:avLst/>
          </a:prstGeom>
        </p:spPr>
      </p:pic>
      <p:sp>
        <p:nvSpPr>
          <p:cNvPr id="135" name="Облако 134"/>
          <p:cNvSpPr/>
          <p:nvPr/>
        </p:nvSpPr>
        <p:spPr>
          <a:xfrm>
            <a:off x="-285784" y="-142900"/>
            <a:ext cx="2000264" cy="107157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Облако 135"/>
          <p:cNvSpPr/>
          <p:nvPr/>
        </p:nvSpPr>
        <p:spPr>
          <a:xfrm>
            <a:off x="1071538" y="428604"/>
            <a:ext cx="2000264" cy="107157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Облако 138"/>
          <p:cNvSpPr/>
          <p:nvPr/>
        </p:nvSpPr>
        <p:spPr>
          <a:xfrm>
            <a:off x="3571868" y="-142900"/>
            <a:ext cx="2000264" cy="107157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Облако 140"/>
          <p:cNvSpPr/>
          <p:nvPr/>
        </p:nvSpPr>
        <p:spPr>
          <a:xfrm>
            <a:off x="2285984" y="428604"/>
            <a:ext cx="2000264" cy="107157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Облако 141"/>
          <p:cNvSpPr/>
          <p:nvPr/>
        </p:nvSpPr>
        <p:spPr>
          <a:xfrm>
            <a:off x="-500098" y="571480"/>
            <a:ext cx="2000264" cy="107157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Облако 142"/>
          <p:cNvSpPr/>
          <p:nvPr/>
        </p:nvSpPr>
        <p:spPr>
          <a:xfrm>
            <a:off x="1214414" y="-214338"/>
            <a:ext cx="2000264" cy="107157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Облако 143"/>
          <p:cNvSpPr/>
          <p:nvPr/>
        </p:nvSpPr>
        <p:spPr>
          <a:xfrm>
            <a:off x="5072066" y="-214338"/>
            <a:ext cx="1571636" cy="107157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Стрелка вправо с вырезом 139">
            <a:hlinkClick r:id="rId4" action="ppaction://hlinksldjump"/>
          </p:cNvPr>
          <p:cNvSpPr/>
          <p:nvPr/>
        </p:nvSpPr>
        <p:spPr>
          <a:xfrm>
            <a:off x="8215338" y="6429420"/>
            <a:ext cx="857256" cy="50004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46 0.13509 C 0.14983 0.30742 0.2882 0.47976 0.26927 0.40319 C 0.25035 0.32662 -0.13003 -0.322 -0.10173 -0.32408 C -0.07343 -0.32616 0.42674 0.4217 0.43924 0.39047 C 0.45174 0.35924 -0.05156 -0.50983 -0.02708 -0.51168 C -0.0026 -0.51353 0.4915 0.26787 0.58611 0.37913 C 0.68073 0.4904 0.5132 0.1603 0.54045 0.15591 C 0.56771 0.15151 0.73542 0.36387 0.75 0.35346 C 0.76459 0.34305 0.60903 0.10109 0.6283 0.09345 C 0.64757 0.08582 0.88629 0.38908 0.86563 0.30696 C 0.84497 0.22484 0.67466 -0.08744 0.50434 -0.39949 " pathEditMode="relative" ptsTypes="aaaaaaaaaaA">
                                      <p:cBhvr>
                                        <p:cTn id="6" dur="1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Полилиния 330"/>
          <p:cNvSpPr/>
          <p:nvPr/>
        </p:nvSpPr>
        <p:spPr>
          <a:xfrm rot="2884129">
            <a:off x="3957285" y="5788408"/>
            <a:ext cx="583324" cy="1296275"/>
          </a:xfrm>
          <a:custGeom>
            <a:avLst/>
            <a:gdLst>
              <a:gd name="connsiteX0" fmla="*/ 5255 w 583324"/>
              <a:gd name="connsiteY0" fmla="*/ 24524 h 1296275"/>
              <a:gd name="connsiteX1" fmla="*/ 394138 w 583324"/>
              <a:gd name="connsiteY1" fmla="*/ 402896 h 1296275"/>
              <a:gd name="connsiteX2" fmla="*/ 551793 w 583324"/>
              <a:gd name="connsiteY2" fmla="*/ 1222703 h 1296275"/>
              <a:gd name="connsiteX3" fmla="*/ 562303 w 583324"/>
              <a:gd name="connsiteY3" fmla="*/ 844330 h 1296275"/>
              <a:gd name="connsiteX4" fmla="*/ 425669 w 583324"/>
              <a:gd name="connsiteY4" fmla="*/ 255751 h 1296275"/>
              <a:gd name="connsiteX5" fmla="*/ 5255 w 583324"/>
              <a:gd name="connsiteY5" fmla="*/ 24524 h 129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3324" h="1296275">
                <a:moveTo>
                  <a:pt x="5255" y="24524"/>
                </a:moveTo>
                <a:cubicBezTo>
                  <a:pt x="0" y="49048"/>
                  <a:pt x="303048" y="203200"/>
                  <a:pt x="394138" y="402896"/>
                </a:cubicBezTo>
                <a:cubicBezTo>
                  <a:pt x="485228" y="602592"/>
                  <a:pt x="523766" y="1149131"/>
                  <a:pt x="551793" y="1222703"/>
                </a:cubicBezTo>
                <a:cubicBezTo>
                  <a:pt x="579820" y="1296275"/>
                  <a:pt x="583324" y="1005489"/>
                  <a:pt x="562303" y="844330"/>
                </a:cubicBezTo>
                <a:cubicBezTo>
                  <a:pt x="541282" y="683171"/>
                  <a:pt x="522014" y="395889"/>
                  <a:pt x="425669" y="255751"/>
                </a:cubicBezTo>
                <a:cubicBezTo>
                  <a:pt x="329324" y="115613"/>
                  <a:pt x="10510" y="0"/>
                  <a:pt x="5255" y="24524"/>
                </a:cubicBezTo>
                <a:close/>
              </a:path>
            </a:pathLst>
          </a:custGeom>
          <a:solidFill>
            <a:srgbClr val="1C901F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2" name="Полилиния 331"/>
          <p:cNvSpPr/>
          <p:nvPr/>
        </p:nvSpPr>
        <p:spPr>
          <a:xfrm rot="3029768">
            <a:off x="2751386" y="5775658"/>
            <a:ext cx="583324" cy="1296275"/>
          </a:xfrm>
          <a:custGeom>
            <a:avLst/>
            <a:gdLst>
              <a:gd name="connsiteX0" fmla="*/ 5255 w 583324"/>
              <a:gd name="connsiteY0" fmla="*/ 24524 h 1296275"/>
              <a:gd name="connsiteX1" fmla="*/ 394138 w 583324"/>
              <a:gd name="connsiteY1" fmla="*/ 402896 h 1296275"/>
              <a:gd name="connsiteX2" fmla="*/ 551793 w 583324"/>
              <a:gd name="connsiteY2" fmla="*/ 1222703 h 1296275"/>
              <a:gd name="connsiteX3" fmla="*/ 562303 w 583324"/>
              <a:gd name="connsiteY3" fmla="*/ 844330 h 1296275"/>
              <a:gd name="connsiteX4" fmla="*/ 425669 w 583324"/>
              <a:gd name="connsiteY4" fmla="*/ 255751 h 1296275"/>
              <a:gd name="connsiteX5" fmla="*/ 5255 w 583324"/>
              <a:gd name="connsiteY5" fmla="*/ 24524 h 129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3324" h="1296275">
                <a:moveTo>
                  <a:pt x="5255" y="24524"/>
                </a:moveTo>
                <a:cubicBezTo>
                  <a:pt x="0" y="49048"/>
                  <a:pt x="303048" y="203200"/>
                  <a:pt x="394138" y="402896"/>
                </a:cubicBezTo>
                <a:cubicBezTo>
                  <a:pt x="485228" y="602592"/>
                  <a:pt x="523766" y="1149131"/>
                  <a:pt x="551793" y="1222703"/>
                </a:cubicBezTo>
                <a:cubicBezTo>
                  <a:pt x="579820" y="1296275"/>
                  <a:pt x="583324" y="1005489"/>
                  <a:pt x="562303" y="844330"/>
                </a:cubicBezTo>
                <a:cubicBezTo>
                  <a:pt x="541282" y="683171"/>
                  <a:pt x="522014" y="395889"/>
                  <a:pt x="425669" y="255751"/>
                </a:cubicBezTo>
                <a:cubicBezTo>
                  <a:pt x="329324" y="115613"/>
                  <a:pt x="10510" y="0"/>
                  <a:pt x="5255" y="24524"/>
                </a:cubicBezTo>
                <a:close/>
              </a:path>
            </a:pathLst>
          </a:custGeom>
          <a:solidFill>
            <a:srgbClr val="1C901F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2" name="Полилиния 311"/>
          <p:cNvSpPr/>
          <p:nvPr/>
        </p:nvSpPr>
        <p:spPr>
          <a:xfrm>
            <a:off x="6215074" y="5561725"/>
            <a:ext cx="583324" cy="1296275"/>
          </a:xfrm>
          <a:custGeom>
            <a:avLst/>
            <a:gdLst>
              <a:gd name="connsiteX0" fmla="*/ 5255 w 583324"/>
              <a:gd name="connsiteY0" fmla="*/ 24524 h 1296275"/>
              <a:gd name="connsiteX1" fmla="*/ 394138 w 583324"/>
              <a:gd name="connsiteY1" fmla="*/ 402896 h 1296275"/>
              <a:gd name="connsiteX2" fmla="*/ 551793 w 583324"/>
              <a:gd name="connsiteY2" fmla="*/ 1222703 h 1296275"/>
              <a:gd name="connsiteX3" fmla="*/ 562303 w 583324"/>
              <a:gd name="connsiteY3" fmla="*/ 844330 h 1296275"/>
              <a:gd name="connsiteX4" fmla="*/ 425669 w 583324"/>
              <a:gd name="connsiteY4" fmla="*/ 255751 h 1296275"/>
              <a:gd name="connsiteX5" fmla="*/ 5255 w 583324"/>
              <a:gd name="connsiteY5" fmla="*/ 24524 h 129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3324" h="1296275">
                <a:moveTo>
                  <a:pt x="5255" y="24524"/>
                </a:moveTo>
                <a:cubicBezTo>
                  <a:pt x="0" y="49048"/>
                  <a:pt x="303048" y="203200"/>
                  <a:pt x="394138" y="402896"/>
                </a:cubicBezTo>
                <a:cubicBezTo>
                  <a:pt x="485228" y="602592"/>
                  <a:pt x="523766" y="1149131"/>
                  <a:pt x="551793" y="1222703"/>
                </a:cubicBezTo>
                <a:cubicBezTo>
                  <a:pt x="579820" y="1296275"/>
                  <a:pt x="583324" y="1005489"/>
                  <a:pt x="562303" y="844330"/>
                </a:cubicBezTo>
                <a:cubicBezTo>
                  <a:pt x="541282" y="683171"/>
                  <a:pt x="522014" y="395889"/>
                  <a:pt x="425669" y="255751"/>
                </a:cubicBezTo>
                <a:cubicBezTo>
                  <a:pt x="329324" y="115613"/>
                  <a:pt x="10510" y="0"/>
                  <a:pt x="5255" y="24524"/>
                </a:cubicBezTo>
                <a:close/>
              </a:path>
            </a:pathLst>
          </a:custGeom>
          <a:solidFill>
            <a:srgbClr val="1C901F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блако 47"/>
          <p:cNvSpPr/>
          <p:nvPr/>
        </p:nvSpPr>
        <p:spPr>
          <a:xfrm>
            <a:off x="6500826" y="857232"/>
            <a:ext cx="2000264" cy="107157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блако 49"/>
          <p:cNvSpPr/>
          <p:nvPr/>
        </p:nvSpPr>
        <p:spPr>
          <a:xfrm rot="11562245">
            <a:off x="5736913" y="-7509"/>
            <a:ext cx="2000264" cy="107157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блако 50"/>
          <p:cNvSpPr/>
          <p:nvPr/>
        </p:nvSpPr>
        <p:spPr>
          <a:xfrm>
            <a:off x="7643834" y="1142984"/>
            <a:ext cx="2000264" cy="107157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3" name="Рисунок 52" descr="sun06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-142900"/>
            <a:ext cx="2316603" cy="1928802"/>
          </a:xfrm>
          <a:prstGeom prst="rect">
            <a:avLst/>
          </a:prstGeom>
        </p:spPr>
      </p:pic>
      <p:grpSp>
        <p:nvGrpSpPr>
          <p:cNvPr id="164" name="Группа 163"/>
          <p:cNvGrpSpPr/>
          <p:nvPr/>
        </p:nvGrpSpPr>
        <p:grpSpPr>
          <a:xfrm>
            <a:off x="-1552543" y="-214338"/>
            <a:ext cx="5731996" cy="7586716"/>
            <a:chOff x="-1552543" y="-214338"/>
            <a:chExt cx="5731996" cy="7586716"/>
          </a:xfrm>
        </p:grpSpPr>
        <p:sp>
          <p:nvSpPr>
            <p:cNvPr id="160" name="Полилиния 159"/>
            <p:cNvSpPr/>
            <p:nvPr/>
          </p:nvSpPr>
          <p:spPr>
            <a:xfrm rot="909448">
              <a:off x="192717" y="3601914"/>
              <a:ext cx="1135117" cy="1014247"/>
            </a:xfrm>
            <a:custGeom>
              <a:avLst/>
              <a:gdLst>
                <a:gd name="connsiteX0" fmla="*/ 1135117 w 1135117"/>
                <a:gd name="connsiteY0" fmla="*/ 1014247 h 1014247"/>
                <a:gd name="connsiteX1" fmla="*/ 21021 w 1135117"/>
                <a:gd name="connsiteY1" fmla="*/ 47296 h 1014247"/>
                <a:gd name="connsiteX2" fmla="*/ 1008993 w 1135117"/>
                <a:gd name="connsiteY2" fmla="*/ 730468 h 1014247"/>
                <a:gd name="connsiteX3" fmla="*/ 1008993 w 1135117"/>
                <a:gd name="connsiteY3" fmla="*/ 730468 h 1014247"/>
                <a:gd name="connsiteX4" fmla="*/ 1135117 w 1135117"/>
                <a:gd name="connsiteY4" fmla="*/ 1014247 h 101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117" h="1014247">
                  <a:moveTo>
                    <a:pt x="1135117" y="1014247"/>
                  </a:moveTo>
                  <a:cubicBezTo>
                    <a:pt x="588579" y="554419"/>
                    <a:pt x="42042" y="94592"/>
                    <a:pt x="21021" y="47296"/>
                  </a:cubicBezTo>
                  <a:cubicBezTo>
                    <a:pt x="0" y="0"/>
                    <a:pt x="1008993" y="730468"/>
                    <a:pt x="1008993" y="730468"/>
                  </a:cubicBezTo>
                  <a:lnTo>
                    <a:pt x="1008993" y="730468"/>
                  </a:lnTo>
                  <a:lnTo>
                    <a:pt x="1135117" y="1014247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Полилиния 154"/>
            <p:cNvSpPr/>
            <p:nvPr/>
          </p:nvSpPr>
          <p:spPr>
            <a:xfrm>
              <a:off x="714348" y="-214338"/>
              <a:ext cx="1608084" cy="7586716"/>
            </a:xfrm>
            <a:custGeom>
              <a:avLst/>
              <a:gdLst>
                <a:gd name="connsiteX0" fmla="*/ 78828 w 1608084"/>
                <a:gd name="connsiteY0" fmla="*/ 6623268 h 7586716"/>
                <a:gd name="connsiteX1" fmla="*/ 99849 w 1608084"/>
                <a:gd name="connsiteY1" fmla="*/ 853089 h 7586716"/>
                <a:gd name="connsiteX2" fmla="*/ 162911 w 1608084"/>
                <a:gd name="connsiteY2" fmla="*/ 1504731 h 7586716"/>
                <a:gd name="connsiteX3" fmla="*/ 436180 w 1608084"/>
                <a:gd name="connsiteY3" fmla="*/ 1347075 h 7586716"/>
                <a:gd name="connsiteX4" fmla="*/ 299546 w 1608084"/>
                <a:gd name="connsiteY4" fmla="*/ 1735958 h 7586716"/>
                <a:gd name="connsiteX5" fmla="*/ 320566 w 1608084"/>
                <a:gd name="connsiteY5" fmla="*/ 1988206 h 7586716"/>
                <a:gd name="connsiteX6" fmla="*/ 1560787 w 1608084"/>
                <a:gd name="connsiteY6" fmla="*/ 1599324 h 7586716"/>
                <a:gd name="connsiteX7" fmla="*/ 604346 w 1608084"/>
                <a:gd name="connsiteY7" fmla="*/ 2040758 h 7586716"/>
                <a:gd name="connsiteX8" fmla="*/ 541284 w 1608084"/>
                <a:gd name="connsiteY8" fmla="*/ 3701393 h 7586716"/>
                <a:gd name="connsiteX9" fmla="*/ 1550277 w 1608084"/>
                <a:gd name="connsiteY9" fmla="*/ 3228427 h 7586716"/>
                <a:gd name="connsiteX10" fmla="*/ 635877 w 1608084"/>
                <a:gd name="connsiteY10" fmla="*/ 3995682 h 7586716"/>
                <a:gd name="connsiteX11" fmla="*/ 572815 w 1608084"/>
                <a:gd name="connsiteY11" fmla="*/ 6633779 h 7586716"/>
                <a:gd name="connsiteX12" fmla="*/ 78828 w 1608084"/>
                <a:gd name="connsiteY12" fmla="*/ 6623268 h 7586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08084" h="7586716">
                  <a:moveTo>
                    <a:pt x="78828" y="6623268"/>
                  </a:moveTo>
                  <a:cubicBezTo>
                    <a:pt x="0" y="5659820"/>
                    <a:pt x="85835" y="1706178"/>
                    <a:pt x="99849" y="853089"/>
                  </a:cubicBezTo>
                  <a:cubicBezTo>
                    <a:pt x="113863" y="0"/>
                    <a:pt x="106856" y="1422400"/>
                    <a:pt x="162911" y="1504731"/>
                  </a:cubicBezTo>
                  <a:cubicBezTo>
                    <a:pt x="218966" y="1587062"/>
                    <a:pt x="413408" y="1308537"/>
                    <a:pt x="436180" y="1347075"/>
                  </a:cubicBezTo>
                  <a:cubicBezTo>
                    <a:pt x="458952" y="1385613"/>
                    <a:pt x="318815" y="1629103"/>
                    <a:pt x="299546" y="1735958"/>
                  </a:cubicBezTo>
                  <a:cubicBezTo>
                    <a:pt x="280277" y="1842813"/>
                    <a:pt x="110359" y="2010978"/>
                    <a:pt x="320566" y="1988206"/>
                  </a:cubicBezTo>
                  <a:cubicBezTo>
                    <a:pt x="530773" y="1965434"/>
                    <a:pt x="1513490" y="1590565"/>
                    <a:pt x="1560787" y="1599324"/>
                  </a:cubicBezTo>
                  <a:cubicBezTo>
                    <a:pt x="1608084" y="1608083"/>
                    <a:pt x="774263" y="1690413"/>
                    <a:pt x="604346" y="2040758"/>
                  </a:cubicBezTo>
                  <a:cubicBezTo>
                    <a:pt x="434429" y="2391103"/>
                    <a:pt x="383629" y="3503448"/>
                    <a:pt x="541284" y="3701393"/>
                  </a:cubicBezTo>
                  <a:cubicBezTo>
                    <a:pt x="698939" y="3899338"/>
                    <a:pt x="1534511" y="3179379"/>
                    <a:pt x="1550277" y="3228427"/>
                  </a:cubicBezTo>
                  <a:cubicBezTo>
                    <a:pt x="1566043" y="3277475"/>
                    <a:pt x="798787" y="3428123"/>
                    <a:pt x="635877" y="3995682"/>
                  </a:cubicBezTo>
                  <a:cubicBezTo>
                    <a:pt x="472967" y="4563241"/>
                    <a:pt x="665656" y="6190593"/>
                    <a:pt x="572815" y="6633779"/>
                  </a:cubicBezTo>
                  <a:cubicBezTo>
                    <a:pt x="479974" y="7076965"/>
                    <a:pt x="157656" y="7586716"/>
                    <a:pt x="78828" y="6623268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блако 155"/>
            <p:cNvSpPr/>
            <p:nvPr/>
          </p:nvSpPr>
          <p:spPr>
            <a:xfrm rot="20606033">
              <a:off x="-1311544" y="387000"/>
              <a:ext cx="4143404" cy="2928958"/>
            </a:xfrm>
            <a:prstGeom prst="cloud">
              <a:avLst/>
            </a:prstGeom>
            <a:solidFill>
              <a:srgbClr val="00B05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7" name="Облако 156"/>
            <p:cNvSpPr/>
            <p:nvPr/>
          </p:nvSpPr>
          <p:spPr>
            <a:xfrm rot="20606033">
              <a:off x="1947919" y="2216604"/>
              <a:ext cx="2231534" cy="1461236"/>
            </a:xfrm>
            <a:prstGeom prst="cloud">
              <a:avLst/>
            </a:prstGeom>
            <a:solidFill>
              <a:srgbClr val="00B05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Полилиния 158"/>
            <p:cNvSpPr/>
            <p:nvPr/>
          </p:nvSpPr>
          <p:spPr>
            <a:xfrm>
              <a:off x="-157655" y="4882056"/>
              <a:ext cx="1135117" cy="1014247"/>
            </a:xfrm>
            <a:custGeom>
              <a:avLst/>
              <a:gdLst>
                <a:gd name="connsiteX0" fmla="*/ 1135117 w 1135117"/>
                <a:gd name="connsiteY0" fmla="*/ 1014247 h 1014247"/>
                <a:gd name="connsiteX1" fmla="*/ 21021 w 1135117"/>
                <a:gd name="connsiteY1" fmla="*/ 47296 h 1014247"/>
                <a:gd name="connsiteX2" fmla="*/ 1008993 w 1135117"/>
                <a:gd name="connsiteY2" fmla="*/ 730468 h 1014247"/>
                <a:gd name="connsiteX3" fmla="*/ 1008993 w 1135117"/>
                <a:gd name="connsiteY3" fmla="*/ 730468 h 1014247"/>
                <a:gd name="connsiteX4" fmla="*/ 1135117 w 1135117"/>
                <a:gd name="connsiteY4" fmla="*/ 1014247 h 101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117" h="1014247">
                  <a:moveTo>
                    <a:pt x="1135117" y="1014247"/>
                  </a:moveTo>
                  <a:cubicBezTo>
                    <a:pt x="588579" y="554419"/>
                    <a:pt x="42042" y="94592"/>
                    <a:pt x="21021" y="47296"/>
                  </a:cubicBezTo>
                  <a:cubicBezTo>
                    <a:pt x="0" y="0"/>
                    <a:pt x="1008993" y="730468"/>
                    <a:pt x="1008993" y="730468"/>
                  </a:cubicBezTo>
                  <a:lnTo>
                    <a:pt x="1008993" y="730468"/>
                  </a:lnTo>
                  <a:lnTo>
                    <a:pt x="1135117" y="1014247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8" name="Облако 157"/>
            <p:cNvSpPr/>
            <p:nvPr/>
          </p:nvSpPr>
          <p:spPr>
            <a:xfrm rot="20606033">
              <a:off x="-1115767" y="4288306"/>
              <a:ext cx="2231534" cy="1461236"/>
            </a:xfrm>
            <a:prstGeom prst="cloud">
              <a:avLst/>
            </a:prstGeom>
            <a:solidFill>
              <a:srgbClr val="00B05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блако 160"/>
            <p:cNvSpPr/>
            <p:nvPr/>
          </p:nvSpPr>
          <p:spPr>
            <a:xfrm rot="20606033">
              <a:off x="-1552543" y="3073860"/>
              <a:ext cx="2231534" cy="1461236"/>
            </a:xfrm>
            <a:prstGeom prst="cloud">
              <a:avLst/>
            </a:prstGeom>
            <a:solidFill>
              <a:srgbClr val="00B05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785786" y="3500438"/>
              <a:ext cx="500066" cy="785818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6" name="Полилиния 175"/>
          <p:cNvSpPr/>
          <p:nvPr/>
        </p:nvSpPr>
        <p:spPr>
          <a:xfrm>
            <a:off x="-1714544" y="5500702"/>
            <a:ext cx="12232290" cy="1609834"/>
          </a:xfrm>
          <a:custGeom>
            <a:avLst/>
            <a:gdLst>
              <a:gd name="connsiteX0" fmla="*/ 1532759 w 12232290"/>
              <a:gd name="connsiteY0" fmla="*/ 1462689 h 1609834"/>
              <a:gd name="connsiteX1" fmla="*/ 1511739 w 12232290"/>
              <a:gd name="connsiteY1" fmla="*/ 884620 h 1609834"/>
              <a:gd name="connsiteX2" fmla="*/ 1763987 w 12232290"/>
              <a:gd name="connsiteY2" fmla="*/ 1189420 h 1609834"/>
              <a:gd name="connsiteX3" fmla="*/ 1869090 w 12232290"/>
              <a:gd name="connsiteY3" fmla="*/ 695434 h 1609834"/>
              <a:gd name="connsiteX4" fmla="*/ 1974194 w 12232290"/>
              <a:gd name="connsiteY4" fmla="*/ 1241972 h 1609834"/>
              <a:gd name="connsiteX5" fmla="*/ 2352566 w 12232290"/>
              <a:gd name="connsiteY5" fmla="*/ 758496 h 1609834"/>
              <a:gd name="connsiteX6" fmla="*/ 2373587 w 12232290"/>
              <a:gd name="connsiteY6" fmla="*/ 1105337 h 1609834"/>
              <a:gd name="connsiteX7" fmla="*/ 3025228 w 12232290"/>
              <a:gd name="connsiteY7" fmla="*/ 569310 h 1609834"/>
              <a:gd name="connsiteX8" fmla="*/ 3014718 w 12232290"/>
              <a:gd name="connsiteY8" fmla="*/ 1157889 h 1609834"/>
              <a:gd name="connsiteX9" fmla="*/ 4160346 w 12232290"/>
              <a:gd name="connsiteY9" fmla="*/ 621862 h 1609834"/>
              <a:gd name="connsiteX10" fmla="*/ 4118304 w 12232290"/>
              <a:gd name="connsiteY10" fmla="*/ 1126358 h 1609834"/>
              <a:gd name="connsiteX11" fmla="*/ 4706883 w 12232290"/>
              <a:gd name="connsiteY11" fmla="*/ 43793 h 1609834"/>
              <a:gd name="connsiteX12" fmla="*/ 4885559 w 12232290"/>
              <a:gd name="connsiteY12" fmla="*/ 1189420 h 1609834"/>
              <a:gd name="connsiteX13" fmla="*/ 5022194 w 12232290"/>
              <a:gd name="connsiteY13" fmla="*/ 800537 h 1609834"/>
              <a:gd name="connsiteX14" fmla="*/ 5316483 w 12232290"/>
              <a:gd name="connsiteY14" fmla="*/ 1136868 h 1609834"/>
              <a:gd name="connsiteX15" fmla="*/ 5589752 w 12232290"/>
              <a:gd name="connsiteY15" fmla="*/ 12262 h 1609834"/>
              <a:gd name="connsiteX16" fmla="*/ 5610773 w 12232290"/>
              <a:gd name="connsiteY16" fmla="*/ 1063296 h 1609834"/>
              <a:gd name="connsiteX17" fmla="*/ 6010166 w 12232290"/>
              <a:gd name="connsiteY17" fmla="*/ 758496 h 1609834"/>
              <a:gd name="connsiteX18" fmla="*/ 5968125 w 12232290"/>
              <a:gd name="connsiteY18" fmla="*/ 1147379 h 1609834"/>
              <a:gd name="connsiteX19" fmla="*/ 6493642 w 12232290"/>
              <a:gd name="connsiteY19" fmla="*/ 548289 h 1609834"/>
              <a:gd name="connsiteX20" fmla="*/ 6441090 w 12232290"/>
              <a:gd name="connsiteY20" fmla="*/ 1115848 h 1609834"/>
              <a:gd name="connsiteX21" fmla="*/ 6893035 w 12232290"/>
              <a:gd name="connsiteY21" fmla="*/ 296041 h 1609834"/>
              <a:gd name="connsiteX22" fmla="*/ 7155794 w 12232290"/>
              <a:gd name="connsiteY22" fmla="*/ 989724 h 1609834"/>
              <a:gd name="connsiteX23" fmla="*/ 7313449 w 12232290"/>
              <a:gd name="connsiteY23" fmla="*/ 432675 h 1609834"/>
              <a:gd name="connsiteX24" fmla="*/ 7681311 w 12232290"/>
              <a:gd name="connsiteY24" fmla="*/ 968703 h 1609834"/>
              <a:gd name="connsiteX25" fmla="*/ 7859987 w 12232290"/>
              <a:gd name="connsiteY25" fmla="*/ 401144 h 1609834"/>
              <a:gd name="connsiteX26" fmla="*/ 8332952 w 12232290"/>
              <a:gd name="connsiteY26" fmla="*/ 1126358 h 1609834"/>
              <a:gd name="connsiteX27" fmla="*/ 8574690 w 12232290"/>
              <a:gd name="connsiteY27" fmla="*/ 516758 h 1609834"/>
              <a:gd name="connsiteX28" fmla="*/ 8921532 w 12232290"/>
              <a:gd name="connsiteY28" fmla="*/ 1115848 h 1609834"/>
              <a:gd name="connsiteX29" fmla="*/ 9226332 w 12232290"/>
              <a:gd name="connsiteY29" fmla="*/ 422165 h 1609834"/>
              <a:gd name="connsiteX30" fmla="*/ 9415518 w 12232290"/>
              <a:gd name="connsiteY30" fmla="*/ 1147379 h 1609834"/>
              <a:gd name="connsiteX31" fmla="*/ 9499601 w 12232290"/>
              <a:gd name="connsiteY31" fmla="*/ 253999 h 1609834"/>
              <a:gd name="connsiteX32" fmla="*/ 9888483 w 12232290"/>
              <a:gd name="connsiteY32" fmla="*/ 1094827 h 1609834"/>
              <a:gd name="connsiteX33" fmla="*/ 10287877 w 12232290"/>
              <a:gd name="connsiteY33" fmla="*/ 369613 h 1609834"/>
              <a:gd name="connsiteX34" fmla="*/ 10371959 w 12232290"/>
              <a:gd name="connsiteY34" fmla="*/ 1126358 h 1609834"/>
              <a:gd name="connsiteX35" fmla="*/ 10666249 w 12232290"/>
              <a:gd name="connsiteY35" fmla="*/ 558799 h 1609834"/>
              <a:gd name="connsiteX36" fmla="*/ 10708290 w 12232290"/>
              <a:gd name="connsiteY36" fmla="*/ 1462689 h 1609834"/>
              <a:gd name="connsiteX37" fmla="*/ 1532759 w 12232290"/>
              <a:gd name="connsiteY37" fmla="*/ 1462689 h 1609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232290" h="1609834">
                <a:moveTo>
                  <a:pt x="1532759" y="1462689"/>
                </a:moveTo>
                <a:cubicBezTo>
                  <a:pt x="0" y="1366344"/>
                  <a:pt x="1473201" y="930165"/>
                  <a:pt x="1511739" y="884620"/>
                </a:cubicBezTo>
                <a:cubicBezTo>
                  <a:pt x="1550277" y="839075"/>
                  <a:pt x="1704429" y="1220951"/>
                  <a:pt x="1763987" y="1189420"/>
                </a:cubicBezTo>
                <a:cubicBezTo>
                  <a:pt x="1823545" y="1157889"/>
                  <a:pt x="1834056" y="686675"/>
                  <a:pt x="1869090" y="695434"/>
                </a:cubicBezTo>
                <a:cubicBezTo>
                  <a:pt x="1904124" y="704193"/>
                  <a:pt x="1893615" y="1231462"/>
                  <a:pt x="1974194" y="1241972"/>
                </a:cubicBezTo>
                <a:cubicBezTo>
                  <a:pt x="2054773" y="1252482"/>
                  <a:pt x="2286000" y="781269"/>
                  <a:pt x="2352566" y="758496"/>
                </a:cubicBezTo>
                <a:cubicBezTo>
                  <a:pt x="2419132" y="735723"/>
                  <a:pt x="2261477" y="1136868"/>
                  <a:pt x="2373587" y="1105337"/>
                </a:cubicBezTo>
                <a:cubicBezTo>
                  <a:pt x="2485697" y="1073806"/>
                  <a:pt x="2918373" y="560551"/>
                  <a:pt x="3025228" y="569310"/>
                </a:cubicBezTo>
                <a:cubicBezTo>
                  <a:pt x="3132083" y="578069"/>
                  <a:pt x="2825532" y="1149130"/>
                  <a:pt x="3014718" y="1157889"/>
                </a:cubicBezTo>
                <a:cubicBezTo>
                  <a:pt x="3203904" y="1166648"/>
                  <a:pt x="3976415" y="627117"/>
                  <a:pt x="4160346" y="621862"/>
                </a:cubicBezTo>
                <a:cubicBezTo>
                  <a:pt x="4344277" y="616607"/>
                  <a:pt x="4027214" y="1222703"/>
                  <a:pt x="4118304" y="1126358"/>
                </a:cubicBezTo>
                <a:cubicBezTo>
                  <a:pt x="4209394" y="1030013"/>
                  <a:pt x="4579007" y="33283"/>
                  <a:pt x="4706883" y="43793"/>
                </a:cubicBezTo>
                <a:cubicBezTo>
                  <a:pt x="4834759" y="54303"/>
                  <a:pt x="4833007" y="1063296"/>
                  <a:pt x="4885559" y="1189420"/>
                </a:cubicBezTo>
                <a:cubicBezTo>
                  <a:pt x="4938111" y="1315544"/>
                  <a:pt x="4950373" y="809296"/>
                  <a:pt x="5022194" y="800537"/>
                </a:cubicBezTo>
                <a:cubicBezTo>
                  <a:pt x="5094015" y="791778"/>
                  <a:pt x="5221890" y="1268247"/>
                  <a:pt x="5316483" y="1136868"/>
                </a:cubicBezTo>
                <a:cubicBezTo>
                  <a:pt x="5411076" y="1005489"/>
                  <a:pt x="5540704" y="24524"/>
                  <a:pt x="5589752" y="12262"/>
                </a:cubicBezTo>
                <a:cubicBezTo>
                  <a:pt x="5638800" y="0"/>
                  <a:pt x="5540704" y="938924"/>
                  <a:pt x="5610773" y="1063296"/>
                </a:cubicBezTo>
                <a:cubicBezTo>
                  <a:pt x="5680842" y="1187668"/>
                  <a:pt x="5950607" y="744482"/>
                  <a:pt x="6010166" y="758496"/>
                </a:cubicBezTo>
                <a:cubicBezTo>
                  <a:pt x="6069725" y="772510"/>
                  <a:pt x="5887546" y="1182413"/>
                  <a:pt x="5968125" y="1147379"/>
                </a:cubicBezTo>
                <a:cubicBezTo>
                  <a:pt x="6048704" y="1112345"/>
                  <a:pt x="6414815" y="553544"/>
                  <a:pt x="6493642" y="548289"/>
                </a:cubicBezTo>
                <a:cubicBezTo>
                  <a:pt x="6572469" y="543034"/>
                  <a:pt x="6374525" y="1157889"/>
                  <a:pt x="6441090" y="1115848"/>
                </a:cubicBezTo>
                <a:cubicBezTo>
                  <a:pt x="6507656" y="1073807"/>
                  <a:pt x="6773918" y="317062"/>
                  <a:pt x="6893035" y="296041"/>
                </a:cubicBezTo>
                <a:cubicBezTo>
                  <a:pt x="7012152" y="275020"/>
                  <a:pt x="7085725" y="966952"/>
                  <a:pt x="7155794" y="989724"/>
                </a:cubicBezTo>
                <a:cubicBezTo>
                  <a:pt x="7225863" y="1012496"/>
                  <a:pt x="7225863" y="436178"/>
                  <a:pt x="7313449" y="432675"/>
                </a:cubicBezTo>
                <a:cubicBezTo>
                  <a:pt x="7401035" y="429172"/>
                  <a:pt x="7590221" y="973958"/>
                  <a:pt x="7681311" y="968703"/>
                </a:cubicBezTo>
                <a:cubicBezTo>
                  <a:pt x="7772401" y="963448"/>
                  <a:pt x="7751380" y="374868"/>
                  <a:pt x="7859987" y="401144"/>
                </a:cubicBezTo>
                <a:cubicBezTo>
                  <a:pt x="7968594" y="427420"/>
                  <a:pt x="8213835" y="1107089"/>
                  <a:pt x="8332952" y="1126358"/>
                </a:cubicBezTo>
                <a:cubicBezTo>
                  <a:pt x="8452069" y="1145627"/>
                  <a:pt x="8476593" y="518510"/>
                  <a:pt x="8574690" y="516758"/>
                </a:cubicBezTo>
                <a:cubicBezTo>
                  <a:pt x="8672787" y="515006"/>
                  <a:pt x="8812925" y="1131613"/>
                  <a:pt x="8921532" y="1115848"/>
                </a:cubicBezTo>
                <a:cubicBezTo>
                  <a:pt x="9030139" y="1100083"/>
                  <a:pt x="9144001" y="416910"/>
                  <a:pt x="9226332" y="422165"/>
                </a:cubicBezTo>
                <a:cubicBezTo>
                  <a:pt x="9308663" y="427420"/>
                  <a:pt x="9369973" y="1175407"/>
                  <a:pt x="9415518" y="1147379"/>
                </a:cubicBezTo>
                <a:cubicBezTo>
                  <a:pt x="9461063" y="1119351"/>
                  <a:pt x="9420774" y="262758"/>
                  <a:pt x="9499601" y="253999"/>
                </a:cubicBezTo>
                <a:cubicBezTo>
                  <a:pt x="9578428" y="245240"/>
                  <a:pt x="9757104" y="1075558"/>
                  <a:pt x="9888483" y="1094827"/>
                </a:cubicBezTo>
                <a:cubicBezTo>
                  <a:pt x="10019862" y="1114096"/>
                  <a:pt x="10207298" y="364358"/>
                  <a:pt x="10287877" y="369613"/>
                </a:cubicBezTo>
                <a:cubicBezTo>
                  <a:pt x="10368456" y="374868"/>
                  <a:pt x="10308897" y="1094827"/>
                  <a:pt x="10371959" y="1126358"/>
                </a:cubicBezTo>
                <a:cubicBezTo>
                  <a:pt x="10435021" y="1157889"/>
                  <a:pt x="10610194" y="502744"/>
                  <a:pt x="10666249" y="558799"/>
                </a:cubicBezTo>
                <a:cubicBezTo>
                  <a:pt x="10722304" y="614854"/>
                  <a:pt x="12232290" y="1315544"/>
                  <a:pt x="10708290" y="1462689"/>
                </a:cubicBezTo>
                <a:cubicBezTo>
                  <a:pt x="9184290" y="1609834"/>
                  <a:pt x="3065518" y="1559034"/>
                  <a:pt x="1532759" y="1462689"/>
                </a:cubicBezTo>
                <a:close/>
              </a:path>
            </a:pathLst>
          </a:custGeom>
          <a:solidFill>
            <a:srgbClr val="1C901F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2" name="Полилиния 201"/>
          <p:cNvSpPr/>
          <p:nvPr/>
        </p:nvSpPr>
        <p:spPr>
          <a:xfrm>
            <a:off x="8560676" y="5561725"/>
            <a:ext cx="583324" cy="1296275"/>
          </a:xfrm>
          <a:custGeom>
            <a:avLst/>
            <a:gdLst>
              <a:gd name="connsiteX0" fmla="*/ 5255 w 583324"/>
              <a:gd name="connsiteY0" fmla="*/ 24524 h 1296275"/>
              <a:gd name="connsiteX1" fmla="*/ 394138 w 583324"/>
              <a:gd name="connsiteY1" fmla="*/ 402896 h 1296275"/>
              <a:gd name="connsiteX2" fmla="*/ 551793 w 583324"/>
              <a:gd name="connsiteY2" fmla="*/ 1222703 h 1296275"/>
              <a:gd name="connsiteX3" fmla="*/ 562303 w 583324"/>
              <a:gd name="connsiteY3" fmla="*/ 844330 h 1296275"/>
              <a:gd name="connsiteX4" fmla="*/ 425669 w 583324"/>
              <a:gd name="connsiteY4" fmla="*/ 255751 h 1296275"/>
              <a:gd name="connsiteX5" fmla="*/ 5255 w 583324"/>
              <a:gd name="connsiteY5" fmla="*/ 24524 h 129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3324" h="1296275">
                <a:moveTo>
                  <a:pt x="5255" y="24524"/>
                </a:moveTo>
                <a:cubicBezTo>
                  <a:pt x="0" y="49048"/>
                  <a:pt x="303048" y="203200"/>
                  <a:pt x="394138" y="402896"/>
                </a:cubicBezTo>
                <a:cubicBezTo>
                  <a:pt x="485228" y="602592"/>
                  <a:pt x="523766" y="1149131"/>
                  <a:pt x="551793" y="1222703"/>
                </a:cubicBezTo>
                <a:cubicBezTo>
                  <a:pt x="579820" y="1296275"/>
                  <a:pt x="583324" y="1005489"/>
                  <a:pt x="562303" y="844330"/>
                </a:cubicBezTo>
                <a:cubicBezTo>
                  <a:pt x="541282" y="683171"/>
                  <a:pt x="522014" y="395889"/>
                  <a:pt x="425669" y="255751"/>
                </a:cubicBezTo>
                <a:cubicBezTo>
                  <a:pt x="329324" y="115613"/>
                  <a:pt x="10510" y="0"/>
                  <a:pt x="5255" y="24524"/>
                </a:cubicBezTo>
                <a:close/>
              </a:path>
            </a:pathLst>
          </a:custGeom>
          <a:solidFill>
            <a:srgbClr val="1C901F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01" name="Группа 200"/>
          <p:cNvGrpSpPr/>
          <p:nvPr/>
        </p:nvGrpSpPr>
        <p:grpSpPr>
          <a:xfrm>
            <a:off x="5857884" y="5000636"/>
            <a:ext cx="818863" cy="875450"/>
            <a:chOff x="5357818" y="3819884"/>
            <a:chExt cx="818863" cy="875450"/>
          </a:xfrm>
        </p:grpSpPr>
        <p:sp>
          <p:nvSpPr>
            <p:cNvPr id="193" name="Полилиния 192"/>
            <p:cNvSpPr/>
            <p:nvPr/>
          </p:nvSpPr>
          <p:spPr>
            <a:xfrm>
              <a:off x="5357818" y="4000504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Овал 193"/>
            <p:cNvSpPr/>
            <p:nvPr/>
          </p:nvSpPr>
          <p:spPr>
            <a:xfrm>
              <a:off x="6000760" y="4357694"/>
              <a:ext cx="45719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5" name="Полилиния 194"/>
            <p:cNvSpPr/>
            <p:nvPr/>
          </p:nvSpPr>
          <p:spPr>
            <a:xfrm rot="17844979">
              <a:off x="5374349" y="4254916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6" name="Полилиния 195"/>
            <p:cNvSpPr/>
            <p:nvPr/>
          </p:nvSpPr>
          <p:spPr>
            <a:xfrm rot="4416150">
              <a:off x="5560757" y="3886449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7" name="Полилиния 196"/>
            <p:cNvSpPr/>
            <p:nvPr/>
          </p:nvSpPr>
          <p:spPr>
            <a:xfrm rot="7928213">
              <a:off x="5758501" y="4007283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8" name="Полилиния 197"/>
            <p:cNvSpPr/>
            <p:nvPr/>
          </p:nvSpPr>
          <p:spPr>
            <a:xfrm rot="11542734">
              <a:off x="5742253" y="4186442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9" name="Полилиния 198"/>
            <p:cNvSpPr/>
            <p:nvPr/>
          </p:nvSpPr>
          <p:spPr>
            <a:xfrm rot="14868629">
              <a:off x="5597822" y="4361823"/>
              <a:ext cx="365725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Овал 191"/>
            <p:cNvSpPr/>
            <p:nvPr/>
          </p:nvSpPr>
          <p:spPr>
            <a:xfrm>
              <a:off x="5643570" y="4143380"/>
              <a:ext cx="214314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4" name="Группа 203"/>
          <p:cNvGrpSpPr/>
          <p:nvPr/>
        </p:nvGrpSpPr>
        <p:grpSpPr>
          <a:xfrm>
            <a:off x="6572264" y="5429264"/>
            <a:ext cx="818863" cy="875450"/>
            <a:chOff x="5357818" y="3819884"/>
            <a:chExt cx="818863" cy="875450"/>
          </a:xfrm>
        </p:grpSpPr>
        <p:sp>
          <p:nvSpPr>
            <p:cNvPr id="205" name="Полилиния 204"/>
            <p:cNvSpPr/>
            <p:nvPr/>
          </p:nvSpPr>
          <p:spPr>
            <a:xfrm>
              <a:off x="5357818" y="4000504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6" name="Овал 205"/>
            <p:cNvSpPr/>
            <p:nvPr/>
          </p:nvSpPr>
          <p:spPr>
            <a:xfrm>
              <a:off x="6000760" y="4357694"/>
              <a:ext cx="45719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Полилиния 206"/>
            <p:cNvSpPr/>
            <p:nvPr/>
          </p:nvSpPr>
          <p:spPr>
            <a:xfrm rot="17844979">
              <a:off x="5374349" y="4254916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8" name="Полилиния 207"/>
            <p:cNvSpPr/>
            <p:nvPr/>
          </p:nvSpPr>
          <p:spPr>
            <a:xfrm rot="4416150">
              <a:off x="5560757" y="3886449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9" name="Полилиния 208"/>
            <p:cNvSpPr/>
            <p:nvPr/>
          </p:nvSpPr>
          <p:spPr>
            <a:xfrm rot="7928213">
              <a:off x="5758501" y="4007283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0" name="Полилиния 209"/>
            <p:cNvSpPr/>
            <p:nvPr/>
          </p:nvSpPr>
          <p:spPr>
            <a:xfrm rot="11542734">
              <a:off x="5742253" y="4186442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1" name="Полилиния 210"/>
            <p:cNvSpPr/>
            <p:nvPr/>
          </p:nvSpPr>
          <p:spPr>
            <a:xfrm rot="14868629">
              <a:off x="5597822" y="4361823"/>
              <a:ext cx="365725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2" name="Овал 211"/>
            <p:cNvSpPr/>
            <p:nvPr/>
          </p:nvSpPr>
          <p:spPr>
            <a:xfrm>
              <a:off x="5643570" y="4143380"/>
              <a:ext cx="214314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3" name="Группа 212"/>
          <p:cNvGrpSpPr/>
          <p:nvPr/>
        </p:nvGrpSpPr>
        <p:grpSpPr>
          <a:xfrm rot="5752233">
            <a:off x="7211644" y="5372156"/>
            <a:ext cx="818863" cy="875450"/>
            <a:chOff x="5357818" y="3819884"/>
            <a:chExt cx="818863" cy="875450"/>
          </a:xfrm>
        </p:grpSpPr>
        <p:sp>
          <p:nvSpPr>
            <p:cNvPr id="214" name="Полилиния 213"/>
            <p:cNvSpPr/>
            <p:nvPr/>
          </p:nvSpPr>
          <p:spPr>
            <a:xfrm>
              <a:off x="5357818" y="4000504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5" name="Овал 214"/>
            <p:cNvSpPr/>
            <p:nvPr/>
          </p:nvSpPr>
          <p:spPr>
            <a:xfrm>
              <a:off x="6000760" y="4357694"/>
              <a:ext cx="45719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6" name="Полилиния 215"/>
            <p:cNvSpPr/>
            <p:nvPr/>
          </p:nvSpPr>
          <p:spPr>
            <a:xfrm rot="17844979">
              <a:off x="5374349" y="4254916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7" name="Полилиния 216"/>
            <p:cNvSpPr/>
            <p:nvPr/>
          </p:nvSpPr>
          <p:spPr>
            <a:xfrm rot="4416150">
              <a:off x="5560757" y="3886449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8" name="Полилиния 217"/>
            <p:cNvSpPr/>
            <p:nvPr/>
          </p:nvSpPr>
          <p:spPr>
            <a:xfrm rot="7928213">
              <a:off x="5758501" y="4007283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9" name="Полилиния 218"/>
            <p:cNvSpPr/>
            <p:nvPr/>
          </p:nvSpPr>
          <p:spPr>
            <a:xfrm rot="11542734">
              <a:off x="5742253" y="4186442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0" name="Полилиния 219"/>
            <p:cNvSpPr/>
            <p:nvPr/>
          </p:nvSpPr>
          <p:spPr>
            <a:xfrm rot="14868629">
              <a:off x="5597822" y="4361823"/>
              <a:ext cx="365725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1" name="Овал 220"/>
            <p:cNvSpPr/>
            <p:nvPr/>
          </p:nvSpPr>
          <p:spPr>
            <a:xfrm>
              <a:off x="5643570" y="4143380"/>
              <a:ext cx="214314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2" name="Группа 221"/>
          <p:cNvGrpSpPr/>
          <p:nvPr/>
        </p:nvGrpSpPr>
        <p:grpSpPr>
          <a:xfrm>
            <a:off x="4929190" y="5429264"/>
            <a:ext cx="818863" cy="875450"/>
            <a:chOff x="5357818" y="3819884"/>
            <a:chExt cx="818863" cy="875450"/>
          </a:xfrm>
        </p:grpSpPr>
        <p:sp>
          <p:nvSpPr>
            <p:cNvPr id="223" name="Полилиния 222"/>
            <p:cNvSpPr/>
            <p:nvPr/>
          </p:nvSpPr>
          <p:spPr>
            <a:xfrm>
              <a:off x="5357818" y="4000504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4" name="Овал 223"/>
            <p:cNvSpPr/>
            <p:nvPr/>
          </p:nvSpPr>
          <p:spPr>
            <a:xfrm>
              <a:off x="6000760" y="4357694"/>
              <a:ext cx="45719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5" name="Полилиния 224"/>
            <p:cNvSpPr/>
            <p:nvPr/>
          </p:nvSpPr>
          <p:spPr>
            <a:xfrm rot="17844979">
              <a:off x="5374349" y="4254916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6" name="Полилиния 225"/>
            <p:cNvSpPr/>
            <p:nvPr/>
          </p:nvSpPr>
          <p:spPr>
            <a:xfrm rot="4416150">
              <a:off x="5560757" y="3886449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7" name="Полилиния 226"/>
            <p:cNvSpPr/>
            <p:nvPr/>
          </p:nvSpPr>
          <p:spPr>
            <a:xfrm rot="7928213">
              <a:off x="5758501" y="4007283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8" name="Полилиния 227"/>
            <p:cNvSpPr/>
            <p:nvPr/>
          </p:nvSpPr>
          <p:spPr>
            <a:xfrm rot="11542734">
              <a:off x="5742253" y="4186442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9" name="Полилиния 228"/>
            <p:cNvSpPr/>
            <p:nvPr/>
          </p:nvSpPr>
          <p:spPr>
            <a:xfrm rot="14868629">
              <a:off x="5597822" y="4361823"/>
              <a:ext cx="365725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0" name="Овал 229"/>
            <p:cNvSpPr/>
            <p:nvPr/>
          </p:nvSpPr>
          <p:spPr>
            <a:xfrm>
              <a:off x="5643570" y="4143380"/>
              <a:ext cx="214314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31" name="Группа 230"/>
          <p:cNvGrpSpPr/>
          <p:nvPr/>
        </p:nvGrpSpPr>
        <p:grpSpPr>
          <a:xfrm>
            <a:off x="5857884" y="5786454"/>
            <a:ext cx="818863" cy="875450"/>
            <a:chOff x="5357818" y="3819884"/>
            <a:chExt cx="818863" cy="875450"/>
          </a:xfrm>
        </p:grpSpPr>
        <p:sp>
          <p:nvSpPr>
            <p:cNvPr id="232" name="Полилиния 231"/>
            <p:cNvSpPr/>
            <p:nvPr/>
          </p:nvSpPr>
          <p:spPr>
            <a:xfrm>
              <a:off x="5357818" y="4000504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3" name="Овал 232"/>
            <p:cNvSpPr/>
            <p:nvPr/>
          </p:nvSpPr>
          <p:spPr>
            <a:xfrm>
              <a:off x="6000760" y="4357694"/>
              <a:ext cx="45719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4" name="Полилиния 233"/>
            <p:cNvSpPr/>
            <p:nvPr/>
          </p:nvSpPr>
          <p:spPr>
            <a:xfrm rot="17844979">
              <a:off x="5374349" y="4254916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5" name="Полилиния 234"/>
            <p:cNvSpPr/>
            <p:nvPr/>
          </p:nvSpPr>
          <p:spPr>
            <a:xfrm rot="4416150">
              <a:off x="5560757" y="3886449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6" name="Полилиния 235"/>
            <p:cNvSpPr/>
            <p:nvPr/>
          </p:nvSpPr>
          <p:spPr>
            <a:xfrm rot="7928213">
              <a:off x="5758501" y="4007283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7" name="Полилиния 236"/>
            <p:cNvSpPr/>
            <p:nvPr/>
          </p:nvSpPr>
          <p:spPr>
            <a:xfrm rot="11542734">
              <a:off x="5742253" y="4186442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8" name="Полилиния 237"/>
            <p:cNvSpPr/>
            <p:nvPr/>
          </p:nvSpPr>
          <p:spPr>
            <a:xfrm rot="14868629">
              <a:off x="5597822" y="4361823"/>
              <a:ext cx="365725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9" name="Овал 238"/>
            <p:cNvSpPr/>
            <p:nvPr/>
          </p:nvSpPr>
          <p:spPr>
            <a:xfrm>
              <a:off x="5643570" y="4143380"/>
              <a:ext cx="214314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0" name="Группа 239"/>
          <p:cNvGrpSpPr/>
          <p:nvPr/>
        </p:nvGrpSpPr>
        <p:grpSpPr>
          <a:xfrm>
            <a:off x="7858148" y="5715016"/>
            <a:ext cx="818863" cy="875450"/>
            <a:chOff x="5357818" y="3819884"/>
            <a:chExt cx="818863" cy="875450"/>
          </a:xfrm>
        </p:grpSpPr>
        <p:sp>
          <p:nvSpPr>
            <p:cNvPr id="241" name="Полилиния 240"/>
            <p:cNvSpPr/>
            <p:nvPr/>
          </p:nvSpPr>
          <p:spPr>
            <a:xfrm>
              <a:off x="5357818" y="4000504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2" name="Овал 241"/>
            <p:cNvSpPr/>
            <p:nvPr/>
          </p:nvSpPr>
          <p:spPr>
            <a:xfrm>
              <a:off x="6000760" y="4357694"/>
              <a:ext cx="45719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3" name="Полилиния 242"/>
            <p:cNvSpPr/>
            <p:nvPr/>
          </p:nvSpPr>
          <p:spPr>
            <a:xfrm rot="17844979">
              <a:off x="5374349" y="4254916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4" name="Полилиния 243"/>
            <p:cNvSpPr/>
            <p:nvPr/>
          </p:nvSpPr>
          <p:spPr>
            <a:xfrm rot="4416150">
              <a:off x="5560757" y="3886449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5" name="Полилиния 244"/>
            <p:cNvSpPr/>
            <p:nvPr/>
          </p:nvSpPr>
          <p:spPr>
            <a:xfrm rot="7928213">
              <a:off x="5758501" y="4007283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6" name="Полилиния 245"/>
            <p:cNvSpPr/>
            <p:nvPr/>
          </p:nvSpPr>
          <p:spPr>
            <a:xfrm rot="11542734">
              <a:off x="5742253" y="4186442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7" name="Полилиния 246"/>
            <p:cNvSpPr/>
            <p:nvPr/>
          </p:nvSpPr>
          <p:spPr>
            <a:xfrm rot="14868629">
              <a:off x="5597822" y="4361823"/>
              <a:ext cx="365725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8" name="Овал 247"/>
            <p:cNvSpPr/>
            <p:nvPr/>
          </p:nvSpPr>
          <p:spPr>
            <a:xfrm>
              <a:off x="5643570" y="4143380"/>
              <a:ext cx="214314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9" name="Группа 248"/>
          <p:cNvGrpSpPr/>
          <p:nvPr/>
        </p:nvGrpSpPr>
        <p:grpSpPr>
          <a:xfrm>
            <a:off x="7143768" y="6215082"/>
            <a:ext cx="818863" cy="875450"/>
            <a:chOff x="5357818" y="3819884"/>
            <a:chExt cx="818863" cy="875450"/>
          </a:xfrm>
        </p:grpSpPr>
        <p:sp>
          <p:nvSpPr>
            <p:cNvPr id="250" name="Полилиния 249"/>
            <p:cNvSpPr/>
            <p:nvPr/>
          </p:nvSpPr>
          <p:spPr>
            <a:xfrm>
              <a:off x="5357818" y="4000504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1" name="Овал 250"/>
            <p:cNvSpPr/>
            <p:nvPr/>
          </p:nvSpPr>
          <p:spPr>
            <a:xfrm>
              <a:off x="6000760" y="4357694"/>
              <a:ext cx="45719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2" name="Полилиния 251"/>
            <p:cNvSpPr/>
            <p:nvPr/>
          </p:nvSpPr>
          <p:spPr>
            <a:xfrm rot="17844979">
              <a:off x="5374349" y="4254916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3" name="Полилиния 252"/>
            <p:cNvSpPr/>
            <p:nvPr/>
          </p:nvSpPr>
          <p:spPr>
            <a:xfrm rot="4416150">
              <a:off x="5560757" y="3886449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4" name="Полилиния 253"/>
            <p:cNvSpPr/>
            <p:nvPr/>
          </p:nvSpPr>
          <p:spPr>
            <a:xfrm rot="7928213">
              <a:off x="5758501" y="4007283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5" name="Полилиния 254"/>
            <p:cNvSpPr/>
            <p:nvPr/>
          </p:nvSpPr>
          <p:spPr>
            <a:xfrm rot="11542734">
              <a:off x="5742253" y="4186442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6" name="Полилиния 255"/>
            <p:cNvSpPr/>
            <p:nvPr/>
          </p:nvSpPr>
          <p:spPr>
            <a:xfrm rot="14868629">
              <a:off x="5597822" y="4361823"/>
              <a:ext cx="365725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7" name="Овал 256"/>
            <p:cNvSpPr/>
            <p:nvPr/>
          </p:nvSpPr>
          <p:spPr>
            <a:xfrm>
              <a:off x="5643570" y="4143380"/>
              <a:ext cx="214314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8" name="Группа 257"/>
          <p:cNvGrpSpPr/>
          <p:nvPr/>
        </p:nvGrpSpPr>
        <p:grpSpPr>
          <a:xfrm>
            <a:off x="8325137" y="5072074"/>
            <a:ext cx="818863" cy="875450"/>
            <a:chOff x="5357818" y="3819884"/>
            <a:chExt cx="818863" cy="875450"/>
          </a:xfrm>
        </p:grpSpPr>
        <p:sp>
          <p:nvSpPr>
            <p:cNvPr id="259" name="Полилиния 258"/>
            <p:cNvSpPr/>
            <p:nvPr/>
          </p:nvSpPr>
          <p:spPr>
            <a:xfrm>
              <a:off x="5357818" y="4000504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0" name="Овал 259"/>
            <p:cNvSpPr/>
            <p:nvPr/>
          </p:nvSpPr>
          <p:spPr>
            <a:xfrm>
              <a:off x="6000760" y="4357694"/>
              <a:ext cx="45719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1" name="Полилиния 260"/>
            <p:cNvSpPr/>
            <p:nvPr/>
          </p:nvSpPr>
          <p:spPr>
            <a:xfrm rot="17844979">
              <a:off x="5374349" y="4254916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2" name="Полилиния 261"/>
            <p:cNvSpPr/>
            <p:nvPr/>
          </p:nvSpPr>
          <p:spPr>
            <a:xfrm rot="4416150">
              <a:off x="5560757" y="3886449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3" name="Полилиния 262"/>
            <p:cNvSpPr/>
            <p:nvPr/>
          </p:nvSpPr>
          <p:spPr>
            <a:xfrm rot="7928213">
              <a:off x="5758501" y="4007283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4" name="Полилиния 263"/>
            <p:cNvSpPr/>
            <p:nvPr/>
          </p:nvSpPr>
          <p:spPr>
            <a:xfrm rot="11542734">
              <a:off x="5742253" y="4186442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5" name="Полилиния 264"/>
            <p:cNvSpPr/>
            <p:nvPr/>
          </p:nvSpPr>
          <p:spPr>
            <a:xfrm rot="14868629">
              <a:off x="5597822" y="4361823"/>
              <a:ext cx="365725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6" name="Овал 265"/>
            <p:cNvSpPr/>
            <p:nvPr/>
          </p:nvSpPr>
          <p:spPr>
            <a:xfrm>
              <a:off x="5643570" y="4143380"/>
              <a:ext cx="214314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67" name="Группа 266"/>
          <p:cNvGrpSpPr/>
          <p:nvPr/>
        </p:nvGrpSpPr>
        <p:grpSpPr>
          <a:xfrm>
            <a:off x="5143504" y="6215082"/>
            <a:ext cx="818863" cy="875450"/>
            <a:chOff x="5357818" y="3819884"/>
            <a:chExt cx="818863" cy="875450"/>
          </a:xfrm>
        </p:grpSpPr>
        <p:sp>
          <p:nvSpPr>
            <p:cNvPr id="268" name="Полилиния 267"/>
            <p:cNvSpPr/>
            <p:nvPr/>
          </p:nvSpPr>
          <p:spPr>
            <a:xfrm>
              <a:off x="5357818" y="4000504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9" name="Овал 268"/>
            <p:cNvSpPr/>
            <p:nvPr/>
          </p:nvSpPr>
          <p:spPr>
            <a:xfrm>
              <a:off x="6000760" y="4357694"/>
              <a:ext cx="45719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0" name="Полилиния 269"/>
            <p:cNvSpPr/>
            <p:nvPr/>
          </p:nvSpPr>
          <p:spPr>
            <a:xfrm rot="17844979">
              <a:off x="5374349" y="4254916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1" name="Полилиния 270"/>
            <p:cNvSpPr/>
            <p:nvPr/>
          </p:nvSpPr>
          <p:spPr>
            <a:xfrm rot="4416150">
              <a:off x="5560757" y="3886449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2" name="Полилиния 271"/>
            <p:cNvSpPr/>
            <p:nvPr/>
          </p:nvSpPr>
          <p:spPr>
            <a:xfrm rot="7928213">
              <a:off x="5758501" y="4007283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3" name="Полилиния 272"/>
            <p:cNvSpPr/>
            <p:nvPr/>
          </p:nvSpPr>
          <p:spPr>
            <a:xfrm rot="11542734">
              <a:off x="5742253" y="4186442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4" name="Полилиния 273"/>
            <p:cNvSpPr/>
            <p:nvPr/>
          </p:nvSpPr>
          <p:spPr>
            <a:xfrm rot="14868629">
              <a:off x="5597822" y="4361823"/>
              <a:ext cx="365725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5" name="Овал 274"/>
            <p:cNvSpPr/>
            <p:nvPr/>
          </p:nvSpPr>
          <p:spPr>
            <a:xfrm>
              <a:off x="5643570" y="4143380"/>
              <a:ext cx="214314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6" name="Группа 275"/>
          <p:cNvGrpSpPr/>
          <p:nvPr/>
        </p:nvGrpSpPr>
        <p:grpSpPr>
          <a:xfrm rot="3962628">
            <a:off x="4371640" y="6043499"/>
            <a:ext cx="818863" cy="875450"/>
            <a:chOff x="5357818" y="3819884"/>
            <a:chExt cx="818863" cy="875450"/>
          </a:xfrm>
        </p:grpSpPr>
        <p:sp>
          <p:nvSpPr>
            <p:cNvPr id="277" name="Полилиния 276"/>
            <p:cNvSpPr/>
            <p:nvPr/>
          </p:nvSpPr>
          <p:spPr>
            <a:xfrm>
              <a:off x="5357818" y="4000504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8" name="Овал 277"/>
            <p:cNvSpPr/>
            <p:nvPr/>
          </p:nvSpPr>
          <p:spPr>
            <a:xfrm>
              <a:off x="6000760" y="4357694"/>
              <a:ext cx="45719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9" name="Полилиния 278"/>
            <p:cNvSpPr/>
            <p:nvPr/>
          </p:nvSpPr>
          <p:spPr>
            <a:xfrm rot="17844979">
              <a:off x="5374349" y="4254916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0" name="Полилиния 279"/>
            <p:cNvSpPr/>
            <p:nvPr/>
          </p:nvSpPr>
          <p:spPr>
            <a:xfrm rot="4416150">
              <a:off x="5560757" y="3886449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1" name="Полилиния 280"/>
            <p:cNvSpPr/>
            <p:nvPr/>
          </p:nvSpPr>
          <p:spPr>
            <a:xfrm rot="7928213">
              <a:off x="5758501" y="4007283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2" name="Полилиния 281"/>
            <p:cNvSpPr/>
            <p:nvPr/>
          </p:nvSpPr>
          <p:spPr>
            <a:xfrm rot="11542734">
              <a:off x="5742253" y="4186442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3" name="Полилиния 282"/>
            <p:cNvSpPr/>
            <p:nvPr/>
          </p:nvSpPr>
          <p:spPr>
            <a:xfrm rot="14868629">
              <a:off x="5597822" y="4361823"/>
              <a:ext cx="365725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4" name="Овал 283"/>
            <p:cNvSpPr/>
            <p:nvPr/>
          </p:nvSpPr>
          <p:spPr>
            <a:xfrm>
              <a:off x="5643570" y="4143380"/>
              <a:ext cx="214314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5" name="Группа 284"/>
          <p:cNvGrpSpPr/>
          <p:nvPr/>
        </p:nvGrpSpPr>
        <p:grpSpPr>
          <a:xfrm>
            <a:off x="3929058" y="5072074"/>
            <a:ext cx="818863" cy="875450"/>
            <a:chOff x="5357818" y="3819884"/>
            <a:chExt cx="818863" cy="875450"/>
          </a:xfrm>
        </p:grpSpPr>
        <p:sp>
          <p:nvSpPr>
            <p:cNvPr id="286" name="Полилиния 285"/>
            <p:cNvSpPr/>
            <p:nvPr/>
          </p:nvSpPr>
          <p:spPr>
            <a:xfrm>
              <a:off x="5357818" y="4000504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7" name="Овал 286"/>
            <p:cNvSpPr/>
            <p:nvPr/>
          </p:nvSpPr>
          <p:spPr>
            <a:xfrm>
              <a:off x="6000760" y="4357694"/>
              <a:ext cx="45719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8" name="Полилиния 287"/>
            <p:cNvSpPr/>
            <p:nvPr/>
          </p:nvSpPr>
          <p:spPr>
            <a:xfrm rot="17844979">
              <a:off x="5374349" y="4254916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9" name="Полилиния 288"/>
            <p:cNvSpPr/>
            <p:nvPr/>
          </p:nvSpPr>
          <p:spPr>
            <a:xfrm rot="4416150">
              <a:off x="5560757" y="3886449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0" name="Полилиния 289"/>
            <p:cNvSpPr/>
            <p:nvPr/>
          </p:nvSpPr>
          <p:spPr>
            <a:xfrm rot="7928213">
              <a:off x="5758501" y="4007283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1" name="Полилиния 290"/>
            <p:cNvSpPr/>
            <p:nvPr/>
          </p:nvSpPr>
          <p:spPr>
            <a:xfrm rot="11542734">
              <a:off x="5742253" y="4186442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2" name="Полилиния 291"/>
            <p:cNvSpPr/>
            <p:nvPr/>
          </p:nvSpPr>
          <p:spPr>
            <a:xfrm rot="14868629">
              <a:off x="5597822" y="4361823"/>
              <a:ext cx="365725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3" name="Овал 292"/>
            <p:cNvSpPr/>
            <p:nvPr/>
          </p:nvSpPr>
          <p:spPr>
            <a:xfrm>
              <a:off x="5643570" y="4143380"/>
              <a:ext cx="214314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94" name="Группа 293"/>
          <p:cNvGrpSpPr/>
          <p:nvPr/>
        </p:nvGrpSpPr>
        <p:grpSpPr>
          <a:xfrm>
            <a:off x="3357554" y="5786454"/>
            <a:ext cx="818863" cy="875450"/>
            <a:chOff x="5357818" y="3819884"/>
            <a:chExt cx="818863" cy="875450"/>
          </a:xfrm>
        </p:grpSpPr>
        <p:sp>
          <p:nvSpPr>
            <p:cNvPr id="295" name="Полилиния 294"/>
            <p:cNvSpPr/>
            <p:nvPr/>
          </p:nvSpPr>
          <p:spPr>
            <a:xfrm>
              <a:off x="5357818" y="4000504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6" name="Овал 295"/>
            <p:cNvSpPr/>
            <p:nvPr/>
          </p:nvSpPr>
          <p:spPr>
            <a:xfrm>
              <a:off x="6000760" y="4357694"/>
              <a:ext cx="45719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7" name="Полилиния 296"/>
            <p:cNvSpPr/>
            <p:nvPr/>
          </p:nvSpPr>
          <p:spPr>
            <a:xfrm rot="17844979">
              <a:off x="5374349" y="4254916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8" name="Полилиния 297"/>
            <p:cNvSpPr/>
            <p:nvPr/>
          </p:nvSpPr>
          <p:spPr>
            <a:xfrm rot="4416150">
              <a:off x="5560757" y="3886449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9" name="Полилиния 298"/>
            <p:cNvSpPr/>
            <p:nvPr/>
          </p:nvSpPr>
          <p:spPr>
            <a:xfrm rot="7928213">
              <a:off x="5758501" y="4007283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0" name="Полилиния 299"/>
            <p:cNvSpPr/>
            <p:nvPr/>
          </p:nvSpPr>
          <p:spPr>
            <a:xfrm rot="11542734">
              <a:off x="5742253" y="4186442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1" name="Полилиния 300"/>
            <p:cNvSpPr/>
            <p:nvPr/>
          </p:nvSpPr>
          <p:spPr>
            <a:xfrm rot="14868629">
              <a:off x="5597822" y="4361823"/>
              <a:ext cx="365725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2" name="Овал 301"/>
            <p:cNvSpPr/>
            <p:nvPr/>
          </p:nvSpPr>
          <p:spPr>
            <a:xfrm>
              <a:off x="5643570" y="4143380"/>
              <a:ext cx="214314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3" name="Группа 302"/>
          <p:cNvGrpSpPr/>
          <p:nvPr/>
        </p:nvGrpSpPr>
        <p:grpSpPr>
          <a:xfrm>
            <a:off x="2714612" y="5143512"/>
            <a:ext cx="818863" cy="875450"/>
            <a:chOff x="5357818" y="3819884"/>
            <a:chExt cx="818863" cy="875450"/>
          </a:xfrm>
        </p:grpSpPr>
        <p:sp>
          <p:nvSpPr>
            <p:cNvPr id="304" name="Полилиния 303"/>
            <p:cNvSpPr/>
            <p:nvPr/>
          </p:nvSpPr>
          <p:spPr>
            <a:xfrm>
              <a:off x="5357818" y="4000504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5" name="Овал 304"/>
            <p:cNvSpPr/>
            <p:nvPr/>
          </p:nvSpPr>
          <p:spPr>
            <a:xfrm>
              <a:off x="6000760" y="4357694"/>
              <a:ext cx="45719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6" name="Полилиния 305"/>
            <p:cNvSpPr/>
            <p:nvPr/>
          </p:nvSpPr>
          <p:spPr>
            <a:xfrm rot="17844979">
              <a:off x="5374349" y="4254916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7" name="Полилиния 306"/>
            <p:cNvSpPr/>
            <p:nvPr/>
          </p:nvSpPr>
          <p:spPr>
            <a:xfrm rot="4416150">
              <a:off x="5560757" y="3886449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8" name="Полилиния 307"/>
            <p:cNvSpPr/>
            <p:nvPr/>
          </p:nvSpPr>
          <p:spPr>
            <a:xfrm rot="7928213">
              <a:off x="5758501" y="4007283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9" name="Полилиния 308"/>
            <p:cNvSpPr/>
            <p:nvPr/>
          </p:nvSpPr>
          <p:spPr>
            <a:xfrm rot="11542734">
              <a:off x="5742253" y="4186442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0" name="Полилиния 309"/>
            <p:cNvSpPr/>
            <p:nvPr/>
          </p:nvSpPr>
          <p:spPr>
            <a:xfrm rot="14868629">
              <a:off x="5597822" y="4361823"/>
              <a:ext cx="365725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1" name="Овал 310"/>
            <p:cNvSpPr/>
            <p:nvPr/>
          </p:nvSpPr>
          <p:spPr>
            <a:xfrm>
              <a:off x="5643570" y="4143380"/>
              <a:ext cx="214314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3" name="Группа 312"/>
          <p:cNvGrpSpPr/>
          <p:nvPr/>
        </p:nvGrpSpPr>
        <p:grpSpPr>
          <a:xfrm>
            <a:off x="5286380" y="5000636"/>
            <a:ext cx="818863" cy="875450"/>
            <a:chOff x="5357818" y="3819884"/>
            <a:chExt cx="818863" cy="875450"/>
          </a:xfrm>
        </p:grpSpPr>
        <p:sp>
          <p:nvSpPr>
            <p:cNvPr id="314" name="Полилиния 313"/>
            <p:cNvSpPr/>
            <p:nvPr/>
          </p:nvSpPr>
          <p:spPr>
            <a:xfrm>
              <a:off x="5357818" y="4000504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5" name="Овал 314"/>
            <p:cNvSpPr/>
            <p:nvPr/>
          </p:nvSpPr>
          <p:spPr>
            <a:xfrm>
              <a:off x="6000760" y="4357694"/>
              <a:ext cx="45719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6" name="Полилиния 315"/>
            <p:cNvSpPr/>
            <p:nvPr/>
          </p:nvSpPr>
          <p:spPr>
            <a:xfrm rot="17844979">
              <a:off x="5374349" y="4254916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7" name="Полилиния 316"/>
            <p:cNvSpPr/>
            <p:nvPr/>
          </p:nvSpPr>
          <p:spPr>
            <a:xfrm rot="4416150">
              <a:off x="5560757" y="3886449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8" name="Полилиния 317"/>
            <p:cNvSpPr/>
            <p:nvPr/>
          </p:nvSpPr>
          <p:spPr>
            <a:xfrm rot="7928213">
              <a:off x="5758501" y="4007283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9" name="Полилиния 318"/>
            <p:cNvSpPr/>
            <p:nvPr/>
          </p:nvSpPr>
          <p:spPr>
            <a:xfrm rot="11542734">
              <a:off x="5742253" y="4186442"/>
              <a:ext cx="434428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0" name="Полилиния 319"/>
            <p:cNvSpPr/>
            <p:nvPr/>
          </p:nvSpPr>
          <p:spPr>
            <a:xfrm rot="14868629">
              <a:off x="5597822" y="4361823"/>
              <a:ext cx="365725" cy="301297"/>
            </a:xfrm>
            <a:custGeom>
              <a:avLst/>
              <a:gdLst>
                <a:gd name="connsiteX0" fmla="*/ 397642 w 434428"/>
                <a:gd name="connsiteY0" fmla="*/ 211959 h 301297"/>
                <a:gd name="connsiteX1" fmla="*/ 303049 w 434428"/>
                <a:gd name="connsiteY1" fmla="*/ 75325 h 301297"/>
                <a:gd name="connsiteX2" fmla="*/ 145394 w 434428"/>
                <a:gd name="connsiteY2" fmla="*/ 1752 h 301297"/>
                <a:gd name="connsiteX3" fmla="*/ 29780 w 434428"/>
                <a:gd name="connsiteY3" fmla="*/ 64814 h 301297"/>
                <a:gd name="connsiteX4" fmla="*/ 8759 w 434428"/>
                <a:gd name="connsiteY4" fmla="*/ 190939 h 301297"/>
                <a:gd name="connsiteX5" fmla="*/ 82332 w 434428"/>
                <a:gd name="connsiteY5" fmla="*/ 296042 h 301297"/>
                <a:gd name="connsiteX6" fmla="*/ 397642 w 434428"/>
                <a:gd name="connsiteY6" fmla="*/ 211959 h 3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4428" h="301297">
                  <a:moveTo>
                    <a:pt x="397642" y="211959"/>
                  </a:moveTo>
                  <a:cubicBezTo>
                    <a:pt x="434428" y="175173"/>
                    <a:pt x="345090" y="110360"/>
                    <a:pt x="303049" y="75325"/>
                  </a:cubicBezTo>
                  <a:cubicBezTo>
                    <a:pt x="261008" y="40291"/>
                    <a:pt x="190939" y="3504"/>
                    <a:pt x="145394" y="1752"/>
                  </a:cubicBezTo>
                  <a:cubicBezTo>
                    <a:pt x="99849" y="0"/>
                    <a:pt x="52553" y="33283"/>
                    <a:pt x="29780" y="64814"/>
                  </a:cubicBezTo>
                  <a:cubicBezTo>
                    <a:pt x="7008" y="96345"/>
                    <a:pt x="0" y="152401"/>
                    <a:pt x="8759" y="190939"/>
                  </a:cubicBezTo>
                  <a:cubicBezTo>
                    <a:pt x="17518" y="229477"/>
                    <a:pt x="21022" y="290787"/>
                    <a:pt x="82332" y="296042"/>
                  </a:cubicBezTo>
                  <a:cubicBezTo>
                    <a:pt x="143642" y="301297"/>
                    <a:pt x="360856" y="248745"/>
                    <a:pt x="397642" y="21195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1" name="Овал 320"/>
            <p:cNvSpPr/>
            <p:nvPr/>
          </p:nvSpPr>
          <p:spPr>
            <a:xfrm>
              <a:off x="5643570" y="4143380"/>
              <a:ext cx="214314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19" name="Рисунок 118" descr="bee01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760000">
            <a:off x="7044671" y="1620314"/>
            <a:ext cx="1857388" cy="2228215"/>
          </a:xfrm>
          <a:prstGeom prst="rect">
            <a:avLst/>
          </a:prstGeom>
        </p:spPr>
      </p:pic>
      <p:sp>
        <p:nvSpPr>
          <p:cNvPr id="146" name="Стрелка вправо с вырезом 145">
            <a:hlinkClick r:id="rId4" action="ppaction://hlinksldjump"/>
          </p:cNvPr>
          <p:cNvSpPr/>
          <p:nvPr/>
        </p:nvSpPr>
        <p:spPr>
          <a:xfrm>
            <a:off x="8143900" y="6357958"/>
            <a:ext cx="857256" cy="50004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51 0.15383 C 0.05903 0.25862 0.08871 0.36364 0.08472 0.38469 C 0.08073 0.40574 0.01632 0.2607 0.0059 0.2799 C -0.00452 0.2991 0.02691 0.47398 0.0217 0.50012 C 0.01649 0.52626 -0.01372 0.42841 -0.02552 0.4372 C -0.03733 0.44599 -0.03872 0.54569 -0.04913 0.55263 C -0.05955 0.55957 -0.06892 0.50382 -0.08854 0.4793 C -0.10816 0.45478 -0.15417 0.39348 -0.16736 0.40574 C -0.18056 0.418 -0.15816 0.55101 -0.16736 0.55263 C -0.17656 0.55425 -0.21059 0.40921 -0.2224 0.41615 C -0.2342 0.42309 -0.23038 0.58247 -0.2382 0.59473 C -0.24601 0.60699 -0.25261 0.49156 -0.26962 0.48971 C -0.28663 0.48786 -0.32361 0.59797 -0.34063 0.58409 C -0.35764 0.57021 -0.35504 0.41453 -0.37205 0.40574 C -0.38906 0.39695 -0.41146 0.52996 -0.44288 0.53158 C -0.47431 0.5332 -0.50608 0.4756 -0.56111 0.41615 C -0.61615 0.3567 -0.69497 0.26579 -0.77361 0.17488 " pathEditMode="relative" rAng="0" ptsTypes="aaaaaaaaaaaaaaaaA">
                                      <p:cBhvr>
                                        <p:cTn id="6" dur="15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2" y="2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Полилиния 147"/>
          <p:cNvSpPr/>
          <p:nvPr/>
        </p:nvSpPr>
        <p:spPr>
          <a:xfrm rot="909448">
            <a:off x="3102550" y="3459038"/>
            <a:ext cx="1135117" cy="1014247"/>
          </a:xfrm>
          <a:custGeom>
            <a:avLst/>
            <a:gdLst>
              <a:gd name="connsiteX0" fmla="*/ 1135117 w 1135117"/>
              <a:gd name="connsiteY0" fmla="*/ 1014247 h 1014247"/>
              <a:gd name="connsiteX1" fmla="*/ 21021 w 1135117"/>
              <a:gd name="connsiteY1" fmla="*/ 47296 h 1014247"/>
              <a:gd name="connsiteX2" fmla="*/ 1008993 w 1135117"/>
              <a:gd name="connsiteY2" fmla="*/ 730468 h 1014247"/>
              <a:gd name="connsiteX3" fmla="*/ 1008993 w 1135117"/>
              <a:gd name="connsiteY3" fmla="*/ 730468 h 1014247"/>
              <a:gd name="connsiteX4" fmla="*/ 1135117 w 1135117"/>
              <a:gd name="connsiteY4" fmla="*/ 1014247 h 1014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117" h="1014247">
                <a:moveTo>
                  <a:pt x="1135117" y="1014247"/>
                </a:moveTo>
                <a:cubicBezTo>
                  <a:pt x="588579" y="554419"/>
                  <a:pt x="42042" y="94592"/>
                  <a:pt x="21021" y="47296"/>
                </a:cubicBezTo>
                <a:cubicBezTo>
                  <a:pt x="0" y="0"/>
                  <a:pt x="1008993" y="730468"/>
                  <a:pt x="1008993" y="730468"/>
                </a:cubicBezTo>
                <a:lnTo>
                  <a:pt x="1008993" y="730468"/>
                </a:lnTo>
                <a:lnTo>
                  <a:pt x="1135117" y="101424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Полилиния 148"/>
          <p:cNvSpPr/>
          <p:nvPr/>
        </p:nvSpPr>
        <p:spPr>
          <a:xfrm>
            <a:off x="3624181" y="-357214"/>
            <a:ext cx="1608084" cy="7586716"/>
          </a:xfrm>
          <a:custGeom>
            <a:avLst/>
            <a:gdLst>
              <a:gd name="connsiteX0" fmla="*/ 78828 w 1608084"/>
              <a:gd name="connsiteY0" fmla="*/ 6623268 h 7586716"/>
              <a:gd name="connsiteX1" fmla="*/ 99849 w 1608084"/>
              <a:gd name="connsiteY1" fmla="*/ 853089 h 7586716"/>
              <a:gd name="connsiteX2" fmla="*/ 162911 w 1608084"/>
              <a:gd name="connsiteY2" fmla="*/ 1504731 h 7586716"/>
              <a:gd name="connsiteX3" fmla="*/ 436180 w 1608084"/>
              <a:gd name="connsiteY3" fmla="*/ 1347075 h 7586716"/>
              <a:gd name="connsiteX4" fmla="*/ 299546 w 1608084"/>
              <a:gd name="connsiteY4" fmla="*/ 1735958 h 7586716"/>
              <a:gd name="connsiteX5" fmla="*/ 320566 w 1608084"/>
              <a:gd name="connsiteY5" fmla="*/ 1988206 h 7586716"/>
              <a:gd name="connsiteX6" fmla="*/ 1560787 w 1608084"/>
              <a:gd name="connsiteY6" fmla="*/ 1599324 h 7586716"/>
              <a:gd name="connsiteX7" fmla="*/ 604346 w 1608084"/>
              <a:gd name="connsiteY7" fmla="*/ 2040758 h 7586716"/>
              <a:gd name="connsiteX8" fmla="*/ 541284 w 1608084"/>
              <a:gd name="connsiteY8" fmla="*/ 3701393 h 7586716"/>
              <a:gd name="connsiteX9" fmla="*/ 1550277 w 1608084"/>
              <a:gd name="connsiteY9" fmla="*/ 3228427 h 7586716"/>
              <a:gd name="connsiteX10" fmla="*/ 635877 w 1608084"/>
              <a:gd name="connsiteY10" fmla="*/ 3995682 h 7586716"/>
              <a:gd name="connsiteX11" fmla="*/ 572815 w 1608084"/>
              <a:gd name="connsiteY11" fmla="*/ 6633779 h 7586716"/>
              <a:gd name="connsiteX12" fmla="*/ 78828 w 1608084"/>
              <a:gd name="connsiteY12" fmla="*/ 6623268 h 7586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08084" h="7586716">
                <a:moveTo>
                  <a:pt x="78828" y="6623268"/>
                </a:moveTo>
                <a:cubicBezTo>
                  <a:pt x="0" y="5659820"/>
                  <a:pt x="85835" y="1706178"/>
                  <a:pt x="99849" y="853089"/>
                </a:cubicBezTo>
                <a:cubicBezTo>
                  <a:pt x="113863" y="0"/>
                  <a:pt x="106856" y="1422400"/>
                  <a:pt x="162911" y="1504731"/>
                </a:cubicBezTo>
                <a:cubicBezTo>
                  <a:pt x="218966" y="1587062"/>
                  <a:pt x="413408" y="1308537"/>
                  <a:pt x="436180" y="1347075"/>
                </a:cubicBezTo>
                <a:cubicBezTo>
                  <a:pt x="458952" y="1385613"/>
                  <a:pt x="318815" y="1629103"/>
                  <a:pt x="299546" y="1735958"/>
                </a:cubicBezTo>
                <a:cubicBezTo>
                  <a:pt x="280277" y="1842813"/>
                  <a:pt x="110359" y="2010978"/>
                  <a:pt x="320566" y="1988206"/>
                </a:cubicBezTo>
                <a:cubicBezTo>
                  <a:pt x="530773" y="1965434"/>
                  <a:pt x="1513490" y="1590565"/>
                  <a:pt x="1560787" y="1599324"/>
                </a:cubicBezTo>
                <a:cubicBezTo>
                  <a:pt x="1608084" y="1608083"/>
                  <a:pt x="774263" y="1690413"/>
                  <a:pt x="604346" y="2040758"/>
                </a:cubicBezTo>
                <a:cubicBezTo>
                  <a:pt x="434429" y="2391103"/>
                  <a:pt x="383629" y="3503448"/>
                  <a:pt x="541284" y="3701393"/>
                </a:cubicBezTo>
                <a:cubicBezTo>
                  <a:pt x="698939" y="3899338"/>
                  <a:pt x="1534511" y="3179379"/>
                  <a:pt x="1550277" y="3228427"/>
                </a:cubicBezTo>
                <a:cubicBezTo>
                  <a:pt x="1566043" y="3277475"/>
                  <a:pt x="798787" y="3428123"/>
                  <a:pt x="635877" y="3995682"/>
                </a:cubicBezTo>
                <a:cubicBezTo>
                  <a:pt x="472967" y="4563241"/>
                  <a:pt x="665656" y="6190593"/>
                  <a:pt x="572815" y="6633779"/>
                </a:cubicBezTo>
                <a:cubicBezTo>
                  <a:pt x="479974" y="7076965"/>
                  <a:pt x="157656" y="7586716"/>
                  <a:pt x="78828" y="6623268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Облако 149"/>
          <p:cNvSpPr/>
          <p:nvPr/>
        </p:nvSpPr>
        <p:spPr>
          <a:xfrm rot="20606033">
            <a:off x="1598289" y="244124"/>
            <a:ext cx="4143404" cy="2928958"/>
          </a:xfrm>
          <a:prstGeom prst="cloud">
            <a:avLst/>
          </a:prstGeom>
          <a:solidFill>
            <a:srgbClr val="FFC00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" name="Облако 150"/>
          <p:cNvSpPr/>
          <p:nvPr/>
        </p:nvSpPr>
        <p:spPr>
          <a:xfrm rot="20606033">
            <a:off x="4857752" y="2073728"/>
            <a:ext cx="2231534" cy="1461236"/>
          </a:xfrm>
          <a:prstGeom prst="cloud">
            <a:avLst/>
          </a:prstGeom>
          <a:solidFill>
            <a:srgbClr val="FFC00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Полилиния 151"/>
          <p:cNvSpPr/>
          <p:nvPr/>
        </p:nvSpPr>
        <p:spPr>
          <a:xfrm>
            <a:off x="2752178" y="4739180"/>
            <a:ext cx="1135117" cy="1014247"/>
          </a:xfrm>
          <a:custGeom>
            <a:avLst/>
            <a:gdLst>
              <a:gd name="connsiteX0" fmla="*/ 1135117 w 1135117"/>
              <a:gd name="connsiteY0" fmla="*/ 1014247 h 1014247"/>
              <a:gd name="connsiteX1" fmla="*/ 21021 w 1135117"/>
              <a:gd name="connsiteY1" fmla="*/ 47296 h 1014247"/>
              <a:gd name="connsiteX2" fmla="*/ 1008993 w 1135117"/>
              <a:gd name="connsiteY2" fmla="*/ 730468 h 1014247"/>
              <a:gd name="connsiteX3" fmla="*/ 1008993 w 1135117"/>
              <a:gd name="connsiteY3" fmla="*/ 730468 h 1014247"/>
              <a:gd name="connsiteX4" fmla="*/ 1135117 w 1135117"/>
              <a:gd name="connsiteY4" fmla="*/ 1014247 h 1014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117" h="1014247">
                <a:moveTo>
                  <a:pt x="1135117" y="1014247"/>
                </a:moveTo>
                <a:cubicBezTo>
                  <a:pt x="588579" y="554419"/>
                  <a:pt x="42042" y="94592"/>
                  <a:pt x="21021" y="47296"/>
                </a:cubicBezTo>
                <a:cubicBezTo>
                  <a:pt x="0" y="0"/>
                  <a:pt x="1008993" y="730468"/>
                  <a:pt x="1008993" y="730468"/>
                </a:cubicBezTo>
                <a:lnTo>
                  <a:pt x="1008993" y="730468"/>
                </a:lnTo>
                <a:lnTo>
                  <a:pt x="1135117" y="101424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Облако 152"/>
          <p:cNvSpPr/>
          <p:nvPr/>
        </p:nvSpPr>
        <p:spPr>
          <a:xfrm rot="20606033">
            <a:off x="1794066" y="4145430"/>
            <a:ext cx="2231534" cy="1461236"/>
          </a:xfrm>
          <a:prstGeom prst="cloud">
            <a:avLst/>
          </a:prstGeom>
          <a:solidFill>
            <a:srgbClr val="FFC00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Облако 153"/>
          <p:cNvSpPr/>
          <p:nvPr/>
        </p:nvSpPr>
        <p:spPr>
          <a:xfrm rot="20606033">
            <a:off x="1357290" y="2930984"/>
            <a:ext cx="2231534" cy="1461236"/>
          </a:xfrm>
          <a:prstGeom prst="cloud">
            <a:avLst/>
          </a:prstGeom>
          <a:solidFill>
            <a:srgbClr val="FFC00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Овал 162"/>
          <p:cNvSpPr/>
          <p:nvPr/>
        </p:nvSpPr>
        <p:spPr>
          <a:xfrm>
            <a:off x="3695619" y="3357562"/>
            <a:ext cx="500066" cy="785818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1" name="Полилиния 330"/>
          <p:cNvSpPr/>
          <p:nvPr/>
        </p:nvSpPr>
        <p:spPr>
          <a:xfrm rot="2884129">
            <a:off x="3957285" y="5788408"/>
            <a:ext cx="583324" cy="1296275"/>
          </a:xfrm>
          <a:custGeom>
            <a:avLst/>
            <a:gdLst>
              <a:gd name="connsiteX0" fmla="*/ 5255 w 583324"/>
              <a:gd name="connsiteY0" fmla="*/ 24524 h 1296275"/>
              <a:gd name="connsiteX1" fmla="*/ 394138 w 583324"/>
              <a:gd name="connsiteY1" fmla="*/ 402896 h 1296275"/>
              <a:gd name="connsiteX2" fmla="*/ 551793 w 583324"/>
              <a:gd name="connsiteY2" fmla="*/ 1222703 h 1296275"/>
              <a:gd name="connsiteX3" fmla="*/ 562303 w 583324"/>
              <a:gd name="connsiteY3" fmla="*/ 844330 h 1296275"/>
              <a:gd name="connsiteX4" fmla="*/ 425669 w 583324"/>
              <a:gd name="connsiteY4" fmla="*/ 255751 h 1296275"/>
              <a:gd name="connsiteX5" fmla="*/ 5255 w 583324"/>
              <a:gd name="connsiteY5" fmla="*/ 24524 h 129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3324" h="1296275">
                <a:moveTo>
                  <a:pt x="5255" y="24524"/>
                </a:moveTo>
                <a:cubicBezTo>
                  <a:pt x="0" y="49048"/>
                  <a:pt x="303048" y="203200"/>
                  <a:pt x="394138" y="402896"/>
                </a:cubicBezTo>
                <a:cubicBezTo>
                  <a:pt x="485228" y="602592"/>
                  <a:pt x="523766" y="1149131"/>
                  <a:pt x="551793" y="1222703"/>
                </a:cubicBezTo>
                <a:cubicBezTo>
                  <a:pt x="579820" y="1296275"/>
                  <a:pt x="583324" y="1005489"/>
                  <a:pt x="562303" y="844330"/>
                </a:cubicBezTo>
                <a:cubicBezTo>
                  <a:pt x="541282" y="683171"/>
                  <a:pt x="522014" y="395889"/>
                  <a:pt x="425669" y="255751"/>
                </a:cubicBezTo>
                <a:cubicBezTo>
                  <a:pt x="329324" y="115613"/>
                  <a:pt x="10510" y="0"/>
                  <a:pt x="5255" y="24524"/>
                </a:cubicBezTo>
                <a:close/>
              </a:path>
            </a:pathLst>
          </a:custGeom>
          <a:solidFill>
            <a:srgbClr val="1C901F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2" name="Полилиния 331"/>
          <p:cNvSpPr/>
          <p:nvPr/>
        </p:nvSpPr>
        <p:spPr>
          <a:xfrm rot="3029768">
            <a:off x="2751386" y="5775658"/>
            <a:ext cx="583324" cy="1296275"/>
          </a:xfrm>
          <a:custGeom>
            <a:avLst/>
            <a:gdLst>
              <a:gd name="connsiteX0" fmla="*/ 5255 w 583324"/>
              <a:gd name="connsiteY0" fmla="*/ 24524 h 1296275"/>
              <a:gd name="connsiteX1" fmla="*/ 394138 w 583324"/>
              <a:gd name="connsiteY1" fmla="*/ 402896 h 1296275"/>
              <a:gd name="connsiteX2" fmla="*/ 551793 w 583324"/>
              <a:gd name="connsiteY2" fmla="*/ 1222703 h 1296275"/>
              <a:gd name="connsiteX3" fmla="*/ 562303 w 583324"/>
              <a:gd name="connsiteY3" fmla="*/ 844330 h 1296275"/>
              <a:gd name="connsiteX4" fmla="*/ 425669 w 583324"/>
              <a:gd name="connsiteY4" fmla="*/ 255751 h 1296275"/>
              <a:gd name="connsiteX5" fmla="*/ 5255 w 583324"/>
              <a:gd name="connsiteY5" fmla="*/ 24524 h 129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3324" h="1296275">
                <a:moveTo>
                  <a:pt x="5255" y="24524"/>
                </a:moveTo>
                <a:cubicBezTo>
                  <a:pt x="0" y="49048"/>
                  <a:pt x="303048" y="203200"/>
                  <a:pt x="394138" y="402896"/>
                </a:cubicBezTo>
                <a:cubicBezTo>
                  <a:pt x="485228" y="602592"/>
                  <a:pt x="523766" y="1149131"/>
                  <a:pt x="551793" y="1222703"/>
                </a:cubicBezTo>
                <a:cubicBezTo>
                  <a:pt x="579820" y="1296275"/>
                  <a:pt x="583324" y="1005489"/>
                  <a:pt x="562303" y="844330"/>
                </a:cubicBezTo>
                <a:cubicBezTo>
                  <a:pt x="541282" y="683171"/>
                  <a:pt x="522014" y="395889"/>
                  <a:pt x="425669" y="255751"/>
                </a:cubicBezTo>
                <a:cubicBezTo>
                  <a:pt x="329324" y="115613"/>
                  <a:pt x="10510" y="0"/>
                  <a:pt x="5255" y="24524"/>
                </a:cubicBezTo>
                <a:close/>
              </a:path>
            </a:pathLst>
          </a:custGeom>
          <a:solidFill>
            <a:srgbClr val="1C901F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2" name="Полилиния 311"/>
          <p:cNvSpPr/>
          <p:nvPr/>
        </p:nvSpPr>
        <p:spPr>
          <a:xfrm>
            <a:off x="6215074" y="5561725"/>
            <a:ext cx="583324" cy="1296275"/>
          </a:xfrm>
          <a:custGeom>
            <a:avLst/>
            <a:gdLst>
              <a:gd name="connsiteX0" fmla="*/ 5255 w 583324"/>
              <a:gd name="connsiteY0" fmla="*/ 24524 h 1296275"/>
              <a:gd name="connsiteX1" fmla="*/ 394138 w 583324"/>
              <a:gd name="connsiteY1" fmla="*/ 402896 h 1296275"/>
              <a:gd name="connsiteX2" fmla="*/ 551793 w 583324"/>
              <a:gd name="connsiteY2" fmla="*/ 1222703 h 1296275"/>
              <a:gd name="connsiteX3" fmla="*/ 562303 w 583324"/>
              <a:gd name="connsiteY3" fmla="*/ 844330 h 1296275"/>
              <a:gd name="connsiteX4" fmla="*/ 425669 w 583324"/>
              <a:gd name="connsiteY4" fmla="*/ 255751 h 1296275"/>
              <a:gd name="connsiteX5" fmla="*/ 5255 w 583324"/>
              <a:gd name="connsiteY5" fmla="*/ 24524 h 129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3324" h="1296275">
                <a:moveTo>
                  <a:pt x="5255" y="24524"/>
                </a:moveTo>
                <a:cubicBezTo>
                  <a:pt x="0" y="49048"/>
                  <a:pt x="303048" y="203200"/>
                  <a:pt x="394138" y="402896"/>
                </a:cubicBezTo>
                <a:cubicBezTo>
                  <a:pt x="485228" y="602592"/>
                  <a:pt x="523766" y="1149131"/>
                  <a:pt x="551793" y="1222703"/>
                </a:cubicBezTo>
                <a:cubicBezTo>
                  <a:pt x="579820" y="1296275"/>
                  <a:pt x="583324" y="1005489"/>
                  <a:pt x="562303" y="844330"/>
                </a:cubicBezTo>
                <a:cubicBezTo>
                  <a:pt x="541282" y="683171"/>
                  <a:pt x="522014" y="395889"/>
                  <a:pt x="425669" y="255751"/>
                </a:cubicBezTo>
                <a:cubicBezTo>
                  <a:pt x="329324" y="115613"/>
                  <a:pt x="10510" y="0"/>
                  <a:pt x="5255" y="24524"/>
                </a:cubicBezTo>
                <a:close/>
              </a:path>
            </a:pathLst>
          </a:custGeom>
          <a:solidFill>
            <a:srgbClr val="1C901F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блако 47"/>
          <p:cNvSpPr/>
          <p:nvPr/>
        </p:nvSpPr>
        <p:spPr>
          <a:xfrm>
            <a:off x="7429520" y="0"/>
            <a:ext cx="2000264" cy="107157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блако 49"/>
          <p:cNvSpPr/>
          <p:nvPr/>
        </p:nvSpPr>
        <p:spPr>
          <a:xfrm rot="11562245">
            <a:off x="5736913" y="-7509"/>
            <a:ext cx="2000264" cy="1071570"/>
          </a:xfrm>
          <a:prstGeom prst="cloud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блако 50"/>
          <p:cNvSpPr/>
          <p:nvPr/>
        </p:nvSpPr>
        <p:spPr>
          <a:xfrm>
            <a:off x="7643834" y="1142984"/>
            <a:ext cx="2000264" cy="107157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Полилиния 175"/>
          <p:cNvSpPr/>
          <p:nvPr/>
        </p:nvSpPr>
        <p:spPr>
          <a:xfrm>
            <a:off x="-1643106" y="5500702"/>
            <a:ext cx="12232290" cy="1609834"/>
          </a:xfrm>
          <a:custGeom>
            <a:avLst/>
            <a:gdLst>
              <a:gd name="connsiteX0" fmla="*/ 1532759 w 12232290"/>
              <a:gd name="connsiteY0" fmla="*/ 1462689 h 1609834"/>
              <a:gd name="connsiteX1" fmla="*/ 1511739 w 12232290"/>
              <a:gd name="connsiteY1" fmla="*/ 884620 h 1609834"/>
              <a:gd name="connsiteX2" fmla="*/ 1763987 w 12232290"/>
              <a:gd name="connsiteY2" fmla="*/ 1189420 h 1609834"/>
              <a:gd name="connsiteX3" fmla="*/ 1869090 w 12232290"/>
              <a:gd name="connsiteY3" fmla="*/ 695434 h 1609834"/>
              <a:gd name="connsiteX4" fmla="*/ 1974194 w 12232290"/>
              <a:gd name="connsiteY4" fmla="*/ 1241972 h 1609834"/>
              <a:gd name="connsiteX5" fmla="*/ 2352566 w 12232290"/>
              <a:gd name="connsiteY5" fmla="*/ 758496 h 1609834"/>
              <a:gd name="connsiteX6" fmla="*/ 2373587 w 12232290"/>
              <a:gd name="connsiteY6" fmla="*/ 1105337 h 1609834"/>
              <a:gd name="connsiteX7" fmla="*/ 3025228 w 12232290"/>
              <a:gd name="connsiteY7" fmla="*/ 569310 h 1609834"/>
              <a:gd name="connsiteX8" fmla="*/ 3014718 w 12232290"/>
              <a:gd name="connsiteY8" fmla="*/ 1157889 h 1609834"/>
              <a:gd name="connsiteX9" fmla="*/ 4160346 w 12232290"/>
              <a:gd name="connsiteY9" fmla="*/ 621862 h 1609834"/>
              <a:gd name="connsiteX10" fmla="*/ 4118304 w 12232290"/>
              <a:gd name="connsiteY10" fmla="*/ 1126358 h 1609834"/>
              <a:gd name="connsiteX11" fmla="*/ 4706883 w 12232290"/>
              <a:gd name="connsiteY11" fmla="*/ 43793 h 1609834"/>
              <a:gd name="connsiteX12" fmla="*/ 4885559 w 12232290"/>
              <a:gd name="connsiteY12" fmla="*/ 1189420 h 1609834"/>
              <a:gd name="connsiteX13" fmla="*/ 5022194 w 12232290"/>
              <a:gd name="connsiteY13" fmla="*/ 800537 h 1609834"/>
              <a:gd name="connsiteX14" fmla="*/ 5316483 w 12232290"/>
              <a:gd name="connsiteY14" fmla="*/ 1136868 h 1609834"/>
              <a:gd name="connsiteX15" fmla="*/ 5589752 w 12232290"/>
              <a:gd name="connsiteY15" fmla="*/ 12262 h 1609834"/>
              <a:gd name="connsiteX16" fmla="*/ 5610773 w 12232290"/>
              <a:gd name="connsiteY16" fmla="*/ 1063296 h 1609834"/>
              <a:gd name="connsiteX17" fmla="*/ 6010166 w 12232290"/>
              <a:gd name="connsiteY17" fmla="*/ 758496 h 1609834"/>
              <a:gd name="connsiteX18" fmla="*/ 5968125 w 12232290"/>
              <a:gd name="connsiteY18" fmla="*/ 1147379 h 1609834"/>
              <a:gd name="connsiteX19" fmla="*/ 6493642 w 12232290"/>
              <a:gd name="connsiteY19" fmla="*/ 548289 h 1609834"/>
              <a:gd name="connsiteX20" fmla="*/ 6441090 w 12232290"/>
              <a:gd name="connsiteY20" fmla="*/ 1115848 h 1609834"/>
              <a:gd name="connsiteX21" fmla="*/ 6893035 w 12232290"/>
              <a:gd name="connsiteY21" fmla="*/ 296041 h 1609834"/>
              <a:gd name="connsiteX22" fmla="*/ 7155794 w 12232290"/>
              <a:gd name="connsiteY22" fmla="*/ 989724 h 1609834"/>
              <a:gd name="connsiteX23" fmla="*/ 7313449 w 12232290"/>
              <a:gd name="connsiteY23" fmla="*/ 432675 h 1609834"/>
              <a:gd name="connsiteX24" fmla="*/ 7681311 w 12232290"/>
              <a:gd name="connsiteY24" fmla="*/ 968703 h 1609834"/>
              <a:gd name="connsiteX25" fmla="*/ 7859987 w 12232290"/>
              <a:gd name="connsiteY25" fmla="*/ 401144 h 1609834"/>
              <a:gd name="connsiteX26" fmla="*/ 8332952 w 12232290"/>
              <a:gd name="connsiteY26" fmla="*/ 1126358 h 1609834"/>
              <a:gd name="connsiteX27" fmla="*/ 8574690 w 12232290"/>
              <a:gd name="connsiteY27" fmla="*/ 516758 h 1609834"/>
              <a:gd name="connsiteX28" fmla="*/ 8921532 w 12232290"/>
              <a:gd name="connsiteY28" fmla="*/ 1115848 h 1609834"/>
              <a:gd name="connsiteX29" fmla="*/ 9226332 w 12232290"/>
              <a:gd name="connsiteY29" fmla="*/ 422165 h 1609834"/>
              <a:gd name="connsiteX30" fmla="*/ 9415518 w 12232290"/>
              <a:gd name="connsiteY30" fmla="*/ 1147379 h 1609834"/>
              <a:gd name="connsiteX31" fmla="*/ 9499601 w 12232290"/>
              <a:gd name="connsiteY31" fmla="*/ 253999 h 1609834"/>
              <a:gd name="connsiteX32" fmla="*/ 9888483 w 12232290"/>
              <a:gd name="connsiteY32" fmla="*/ 1094827 h 1609834"/>
              <a:gd name="connsiteX33" fmla="*/ 10287877 w 12232290"/>
              <a:gd name="connsiteY33" fmla="*/ 369613 h 1609834"/>
              <a:gd name="connsiteX34" fmla="*/ 10371959 w 12232290"/>
              <a:gd name="connsiteY34" fmla="*/ 1126358 h 1609834"/>
              <a:gd name="connsiteX35" fmla="*/ 10666249 w 12232290"/>
              <a:gd name="connsiteY35" fmla="*/ 558799 h 1609834"/>
              <a:gd name="connsiteX36" fmla="*/ 10708290 w 12232290"/>
              <a:gd name="connsiteY36" fmla="*/ 1462689 h 1609834"/>
              <a:gd name="connsiteX37" fmla="*/ 1532759 w 12232290"/>
              <a:gd name="connsiteY37" fmla="*/ 1462689 h 1609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232290" h="1609834">
                <a:moveTo>
                  <a:pt x="1532759" y="1462689"/>
                </a:moveTo>
                <a:cubicBezTo>
                  <a:pt x="0" y="1366344"/>
                  <a:pt x="1473201" y="930165"/>
                  <a:pt x="1511739" y="884620"/>
                </a:cubicBezTo>
                <a:cubicBezTo>
                  <a:pt x="1550277" y="839075"/>
                  <a:pt x="1704429" y="1220951"/>
                  <a:pt x="1763987" y="1189420"/>
                </a:cubicBezTo>
                <a:cubicBezTo>
                  <a:pt x="1823545" y="1157889"/>
                  <a:pt x="1834056" y="686675"/>
                  <a:pt x="1869090" y="695434"/>
                </a:cubicBezTo>
                <a:cubicBezTo>
                  <a:pt x="1904124" y="704193"/>
                  <a:pt x="1893615" y="1231462"/>
                  <a:pt x="1974194" y="1241972"/>
                </a:cubicBezTo>
                <a:cubicBezTo>
                  <a:pt x="2054773" y="1252482"/>
                  <a:pt x="2286000" y="781269"/>
                  <a:pt x="2352566" y="758496"/>
                </a:cubicBezTo>
                <a:cubicBezTo>
                  <a:pt x="2419132" y="735723"/>
                  <a:pt x="2261477" y="1136868"/>
                  <a:pt x="2373587" y="1105337"/>
                </a:cubicBezTo>
                <a:cubicBezTo>
                  <a:pt x="2485697" y="1073806"/>
                  <a:pt x="2918373" y="560551"/>
                  <a:pt x="3025228" y="569310"/>
                </a:cubicBezTo>
                <a:cubicBezTo>
                  <a:pt x="3132083" y="578069"/>
                  <a:pt x="2825532" y="1149130"/>
                  <a:pt x="3014718" y="1157889"/>
                </a:cubicBezTo>
                <a:cubicBezTo>
                  <a:pt x="3203904" y="1166648"/>
                  <a:pt x="3976415" y="627117"/>
                  <a:pt x="4160346" y="621862"/>
                </a:cubicBezTo>
                <a:cubicBezTo>
                  <a:pt x="4344277" y="616607"/>
                  <a:pt x="4027214" y="1222703"/>
                  <a:pt x="4118304" y="1126358"/>
                </a:cubicBezTo>
                <a:cubicBezTo>
                  <a:pt x="4209394" y="1030013"/>
                  <a:pt x="4579007" y="33283"/>
                  <a:pt x="4706883" y="43793"/>
                </a:cubicBezTo>
                <a:cubicBezTo>
                  <a:pt x="4834759" y="54303"/>
                  <a:pt x="4833007" y="1063296"/>
                  <a:pt x="4885559" y="1189420"/>
                </a:cubicBezTo>
                <a:cubicBezTo>
                  <a:pt x="4938111" y="1315544"/>
                  <a:pt x="4950373" y="809296"/>
                  <a:pt x="5022194" y="800537"/>
                </a:cubicBezTo>
                <a:cubicBezTo>
                  <a:pt x="5094015" y="791778"/>
                  <a:pt x="5221890" y="1268247"/>
                  <a:pt x="5316483" y="1136868"/>
                </a:cubicBezTo>
                <a:cubicBezTo>
                  <a:pt x="5411076" y="1005489"/>
                  <a:pt x="5540704" y="24524"/>
                  <a:pt x="5589752" y="12262"/>
                </a:cubicBezTo>
                <a:cubicBezTo>
                  <a:pt x="5638800" y="0"/>
                  <a:pt x="5540704" y="938924"/>
                  <a:pt x="5610773" y="1063296"/>
                </a:cubicBezTo>
                <a:cubicBezTo>
                  <a:pt x="5680842" y="1187668"/>
                  <a:pt x="5950607" y="744482"/>
                  <a:pt x="6010166" y="758496"/>
                </a:cubicBezTo>
                <a:cubicBezTo>
                  <a:pt x="6069725" y="772510"/>
                  <a:pt x="5887546" y="1182413"/>
                  <a:pt x="5968125" y="1147379"/>
                </a:cubicBezTo>
                <a:cubicBezTo>
                  <a:pt x="6048704" y="1112345"/>
                  <a:pt x="6414815" y="553544"/>
                  <a:pt x="6493642" y="548289"/>
                </a:cubicBezTo>
                <a:cubicBezTo>
                  <a:pt x="6572469" y="543034"/>
                  <a:pt x="6374525" y="1157889"/>
                  <a:pt x="6441090" y="1115848"/>
                </a:cubicBezTo>
                <a:cubicBezTo>
                  <a:pt x="6507656" y="1073807"/>
                  <a:pt x="6773918" y="317062"/>
                  <a:pt x="6893035" y="296041"/>
                </a:cubicBezTo>
                <a:cubicBezTo>
                  <a:pt x="7012152" y="275020"/>
                  <a:pt x="7085725" y="966952"/>
                  <a:pt x="7155794" y="989724"/>
                </a:cubicBezTo>
                <a:cubicBezTo>
                  <a:pt x="7225863" y="1012496"/>
                  <a:pt x="7225863" y="436178"/>
                  <a:pt x="7313449" y="432675"/>
                </a:cubicBezTo>
                <a:cubicBezTo>
                  <a:pt x="7401035" y="429172"/>
                  <a:pt x="7590221" y="973958"/>
                  <a:pt x="7681311" y="968703"/>
                </a:cubicBezTo>
                <a:cubicBezTo>
                  <a:pt x="7772401" y="963448"/>
                  <a:pt x="7751380" y="374868"/>
                  <a:pt x="7859987" y="401144"/>
                </a:cubicBezTo>
                <a:cubicBezTo>
                  <a:pt x="7968594" y="427420"/>
                  <a:pt x="8213835" y="1107089"/>
                  <a:pt x="8332952" y="1126358"/>
                </a:cubicBezTo>
                <a:cubicBezTo>
                  <a:pt x="8452069" y="1145627"/>
                  <a:pt x="8476593" y="518510"/>
                  <a:pt x="8574690" y="516758"/>
                </a:cubicBezTo>
                <a:cubicBezTo>
                  <a:pt x="8672787" y="515006"/>
                  <a:pt x="8812925" y="1131613"/>
                  <a:pt x="8921532" y="1115848"/>
                </a:cubicBezTo>
                <a:cubicBezTo>
                  <a:pt x="9030139" y="1100083"/>
                  <a:pt x="9144001" y="416910"/>
                  <a:pt x="9226332" y="422165"/>
                </a:cubicBezTo>
                <a:cubicBezTo>
                  <a:pt x="9308663" y="427420"/>
                  <a:pt x="9369973" y="1175407"/>
                  <a:pt x="9415518" y="1147379"/>
                </a:cubicBezTo>
                <a:cubicBezTo>
                  <a:pt x="9461063" y="1119351"/>
                  <a:pt x="9420774" y="262758"/>
                  <a:pt x="9499601" y="253999"/>
                </a:cubicBezTo>
                <a:cubicBezTo>
                  <a:pt x="9578428" y="245240"/>
                  <a:pt x="9757104" y="1075558"/>
                  <a:pt x="9888483" y="1094827"/>
                </a:cubicBezTo>
                <a:cubicBezTo>
                  <a:pt x="10019862" y="1114096"/>
                  <a:pt x="10207298" y="364358"/>
                  <a:pt x="10287877" y="369613"/>
                </a:cubicBezTo>
                <a:cubicBezTo>
                  <a:pt x="10368456" y="374868"/>
                  <a:pt x="10308897" y="1094827"/>
                  <a:pt x="10371959" y="1126358"/>
                </a:cubicBezTo>
                <a:cubicBezTo>
                  <a:pt x="10435021" y="1157889"/>
                  <a:pt x="10610194" y="502744"/>
                  <a:pt x="10666249" y="558799"/>
                </a:cubicBezTo>
                <a:cubicBezTo>
                  <a:pt x="10722304" y="614854"/>
                  <a:pt x="12232290" y="1315544"/>
                  <a:pt x="10708290" y="1462689"/>
                </a:cubicBezTo>
                <a:cubicBezTo>
                  <a:pt x="9184290" y="1609834"/>
                  <a:pt x="3065518" y="1559034"/>
                  <a:pt x="1532759" y="1462689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2" name="Полилиния 201"/>
          <p:cNvSpPr/>
          <p:nvPr/>
        </p:nvSpPr>
        <p:spPr>
          <a:xfrm>
            <a:off x="8560676" y="5561725"/>
            <a:ext cx="583324" cy="1296275"/>
          </a:xfrm>
          <a:custGeom>
            <a:avLst/>
            <a:gdLst>
              <a:gd name="connsiteX0" fmla="*/ 5255 w 583324"/>
              <a:gd name="connsiteY0" fmla="*/ 24524 h 1296275"/>
              <a:gd name="connsiteX1" fmla="*/ 394138 w 583324"/>
              <a:gd name="connsiteY1" fmla="*/ 402896 h 1296275"/>
              <a:gd name="connsiteX2" fmla="*/ 551793 w 583324"/>
              <a:gd name="connsiteY2" fmla="*/ 1222703 h 1296275"/>
              <a:gd name="connsiteX3" fmla="*/ 562303 w 583324"/>
              <a:gd name="connsiteY3" fmla="*/ 844330 h 1296275"/>
              <a:gd name="connsiteX4" fmla="*/ 425669 w 583324"/>
              <a:gd name="connsiteY4" fmla="*/ 255751 h 1296275"/>
              <a:gd name="connsiteX5" fmla="*/ 5255 w 583324"/>
              <a:gd name="connsiteY5" fmla="*/ 24524 h 129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3324" h="1296275">
                <a:moveTo>
                  <a:pt x="5255" y="24524"/>
                </a:moveTo>
                <a:cubicBezTo>
                  <a:pt x="0" y="49048"/>
                  <a:pt x="303048" y="203200"/>
                  <a:pt x="394138" y="402896"/>
                </a:cubicBezTo>
                <a:cubicBezTo>
                  <a:pt x="485228" y="602592"/>
                  <a:pt x="523766" y="1149131"/>
                  <a:pt x="551793" y="1222703"/>
                </a:cubicBezTo>
                <a:cubicBezTo>
                  <a:pt x="579820" y="1296275"/>
                  <a:pt x="583324" y="1005489"/>
                  <a:pt x="562303" y="844330"/>
                </a:cubicBezTo>
                <a:cubicBezTo>
                  <a:pt x="541282" y="683171"/>
                  <a:pt x="522014" y="395889"/>
                  <a:pt x="425669" y="255751"/>
                </a:cubicBezTo>
                <a:cubicBezTo>
                  <a:pt x="329324" y="115613"/>
                  <a:pt x="10510" y="0"/>
                  <a:pt x="5255" y="24524"/>
                </a:cubicBezTo>
                <a:close/>
              </a:path>
            </a:pathLst>
          </a:custGeom>
          <a:solidFill>
            <a:srgbClr val="1C901F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Стрелка вправо с вырезом 145">
            <a:hlinkClick r:id="rId2" action="ppaction://hlinksldjump"/>
          </p:cNvPr>
          <p:cNvSpPr/>
          <p:nvPr/>
        </p:nvSpPr>
        <p:spPr>
          <a:xfrm>
            <a:off x="8143900" y="6357958"/>
            <a:ext cx="857256" cy="50004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 descr="images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00694" y="2143116"/>
            <a:ext cx="1227378" cy="1323977"/>
          </a:xfrm>
          <a:prstGeom prst="rect">
            <a:avLst/>
          </a:prstGeom>
        </p:spPr>
      </p:pic>
      <p:pic>
        <p:nvPicPr>
          <p:cNvPr id="21" name="Рисунок 20" descr="images (1)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29388" y="500042"/>
            <a:ext cx="2072487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9.89824E-7 C 0.04167 -0.00208 0.08351 -0.00416 0.11076 -0.0037 C 0.13802 -0.00324 0.1441 -0.00301 0.16406 0.00347 C 0.18403 0.00994 0.21979 0.0185 0.23073 0.03538 C 0.24167 0.05226 0.25052 0.08857 0.22934 0.10476 C 0.20816 0.12095 0.1526 0.12743 0.10399 0.13321 C 0.05538 0.13899 -0.00174 0.14107 -0.06268 0.14015 C -0.12361 0.13922 -0.20799 0.13506 -0.26129 0.12789 C -0.31458 0.12072 -0.33229 0.11124 -0.38264 0.09759 C -0.43299 0.08395 -0.51597 0.06059 -0.56389 0.04602 C -0.61198 0.03145 -0.64861 0.00046 -0.67066 0.01064 C -0.69271 0.02081 -0.74549 0.07932 -0.69601 0.10661 C -0.64653 0.1339 -0.44705 0.15657 -0.37327 0.17391 C -0.29948 0.19126 -0.30104 0.20305 -0.2533 0.21138 C -0.20556 0.2197 -0.13056 0.22317 -0.08663 0.22363 C -0.04271 0.2241 -0.02656 0.21623 0.01076 0.21485 C 0.04809 0.21346 0.10486 0.21693 0.13732 0.21485 C 0.16979 0.21276 0.18732 0.19634 0.20538 0.20236 C 0.22344 0.20837 0.24236 0.23635 0.24531 0.25046 C 0.24826 0.26457 0.25069 0.27474 0.22274 0.28769 C 0.19479 0.30065 0.12639 0.32215 0.07743 0.32863 C 0.02847 0.3351 -0.00104 0.33048 -0.07066 0.32678 C -0.14028 0.32308 -0.2717 0.31637 -0.33993 0.30712 C -0.40816 0.29787 -0.43195 0.28446 -0.48004 0.27174 C -0.52813 0.25902 -0.58924 0.24005 -0.62795 0.2308 C -0.66667 0.22155 -0.69983 0.2049 -0.71198 0.2167 C -0.72413 0.22849 -0.72795 0.27752 -0.70122 0.3018 C -0.67448 0.32609 -0.6066 0.34759 -0.55191 0.36216 C -0.49722 0.37673 -0.42795 0.38182 -0.37327 0.38899 C -0.31858 0.39616 -0.2684 0.40078 -0.22396 0.40495 C -0.17952 0.40911 -0.14132 0.40402 -0.1066 0.41374 C -0.07188 0.42345 -0.03768 0.44149 -0.01597 0.46346 C 0.00573 0.48543 0.01736 0.53168 0.02396 0.54533 " pathEditMode="relative" ptsTypes="aaaaaaaaaaaaaaaaaaaaaaaaaaaaaaaaA">
                                      <p:cBhvr>
                                        <p:cTn id="6" dur="1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Равнобедренный треугольник 37"/>
          <p:cNvSpPr/>
          <p:nvPr/>
        </p:nvSpPr>
        <p:spPr>
          <a:xfrm rot="1388576">
            <a:off x="2998784" y="1695996"/>
            <a:ext cx="357190" cy="428628"/>
          </a:xfrm>
          <a:prstGeom prst="triangl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Полилиния 148"/>
          <p:cNvSpPr/>
          <p:nvPr/>
        </p:nvSpPr>
        <p:spPr>
          <a:xfrm>
            <a:off x="1214414" y="-428652"/>
            <a:ext cx="1608084" cy="7586716"/>
          </a:xfrm>
          <a:custGeom>
            <a:avLst/>
            <a:gdLst>
              <a:gd name="connsiteX0" fmla="*/ 78828 w 1608084"/>
              <a:gd name="connsiteY0" fmla="*/ 6623268 h 7586716"/>
              <a:gd name="connsiteX1" fmla="*/ 99849 w 1608084"/>
              <a:gd name="connsiteY1" fmla="*/ 853089 h 7586716"/>
              <a:gd name="connsiteX2" fmla="*/ 162911 w 1608084"/>
              <a:gd name="connsiteY2" fmla="*/ 1504731 h 7586716"/>
              <a:gd name="connsiteX3" fmla="*/ 436180 w 1608084"/>
              <a:gd name="connsiteY3" fmla="*/ 1347075 h 7586716"/>
              <a:gd name="connsiteX4" fmla="*/ 299546 w 1608084"/>
              <a:gd name="connsiteY4" fmla="*/ 1735958 h 7586716"/>
              <a:gd name="connsiteX5" fmla="*/ 320566 w 1608084"/>
              <a:gd name="connsiteY5" fmla="*/ 1988206 h 7586716"/>
              <a:gd name="connsiteX6" fmla="*/ 1560787 w 1608084"/>
              <a:gd name="connsiteY6" fmla="*/ 1599324 h 7586716"/>
              <a:gd name="connsiteX7" fmla="*/ 604346 w 1608084"/>
              <a:gd name="connsiteY7" fmla="*/ 2040758 h 7586716"/>
              <a:gd name="connsiteX8" fmla="*/ 541284 w 1608084"/>
              <a:gd name="connsiteY8" fmla="*/ 3701393 h 7586716"/>
              <a:gd name="connsiteX9" fmla="*/ 1550277 w 1608084"/>
              <a:gd name="connsiteY9" fmla="*/ 3228427 h 7586716"/>
              <a:gd name="connsiteX10" fmla="*/ 635877 w 1608084"/>
              <a:gd name="connsiteY10" fmla="*/ 3995682 h 7586716"/>
              <a:gd name="connsiteX11" fmla="*/ 572815 w 1608084"/>
              <a:gd name="connsiteY11" fmla="*/ 6633779 h 7586716"/>
              <a:gd name="connsiteX12" fmla="*/ 78828 w 1608084"/>
              <a:gd name="connsiteY12" fmla="*/ 6623268 h 7586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08084" h="7586716">
                <a:moveTo>
                  <a:pt x="78828" y="6623268"/>
                </a:moveTo>
                <a:cubicBezTo>
                  <a:pt x="0" y="5659820"/>
                  <a:pt x="85835" y="1706178"/>
                  <a:pt x="99849" y="853089"/>
                </a:cubicBezTo>
                <a:cubicBezTo>
                  <a:pt x="113863" y="0"/>
                  <a:pt x="106856" y="1422400"/>
                  <a:pt x="162911" y="1504731"/>
                </a:cubicBezTo>
                <a:cubicBezTo>
                  <a:pt x="218966" y="1587062"/>
                  <a:pt x="413408" y="1308537"/>
                  <a:pt x="436180" y="1347075"/>
                </a:cubicBezTo>
                <a:cubicBezTo>
                  <a:pt x="458952" y="1385613"/>
                  <a:pt x="318815" y="1629103"/>
                  <a:pt x="299546" y="1735958"/>
                </a:cubicBezTo>
                <a:cubicBezTo>
                  <a:pt x="280277" y="1842813"/>
                  <a:pt x="110359" y="2010978"/>
                  <a:pt x="320566" y="1988206"/>
                </a:cubicBezTo>
                <a:cubicBezTo>
                  <a:pt x="530773" y="1965434"/>
                  <a:pt x="1513490" y="1590565"/>
                  <a:pt x="1560787" y="1599324"/>
                </a:cubicBezTo>
                <a:cubicBezTo>
                  <a:pt x="1608084" y="1608083"/>
                  <a:pt x="774263" y="1690413"/>
                  <a:pt x="604346" y="2040758"/>
                </a:cubicBezTo>
                <a:cubicBezTo>
                  <a:pt x="434429" y="2391103"/>
                  <a:pt x="383629" y="3503448"/>
                  <a:pt x="541284" y="3701393"/>
                </a:cubicBezTo>
                <a:cubicBezTo>
                  <a:pt x="698939" y="3899338"/>
                  <a:pt x="1534511" y="3179379"/>
                  <a:pt x="1550277" y="3228427"/>
                </a:cubicBezTo>
                <a:cubicBezTo>
                  <a:pt x="1566043" y="3277475"/>
                  <a:pt x="798787" y="3428123"/>
                  <a:pt x="635877" y="3995682"/>
                </a:cubicBezTo>
                <a:cubicBezTo>
                  <a:pt x="472967" y="4563241"/>
                  <a:pt x="665656" y="6190593"/>
                  <a:pt x="572815" y="6633779"/>
                </a:cubicBezTo>
                <a:cubicBezTo>
                  <a:pt x="479974" y="7076965"/>
                  <a:pt x="157656" y="7586716"/>
                  <a:pt x="78828" y="6623268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блако 36"/>
          <p:cNvSpPr/>
          <p:nvPr/>
        </p:nvSpPr>
        <p:spPr>
          <a:xfrm>
            <a:off x="1571604" y="2643182"/>
            <a:ext cx="2643206" cy="1500174"/>
          </a:xfrm>
          <a:prstGeom prst="cloud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Полилиния 151"/>
          <p:cNvSpPr/>
          <p:nvPr/>
        </p:nvSpPr>
        <p:spPr>
          <a:xfrm>
            <a:off x="428596" y="3357562"/>
            <a:ext cx="1135117" cy="1014247"/>
          </a:xfrm>
          <a:custGeom>
            <a:avLst/>
            <a:gdLst>
              <a:gd name="connsiteX0" fmla="*/ 1135117 w 1135117"/>
              <a:gd name="connsiteY0" fmla="*/ 1014247 h 1014247"/>
              <a:gd name="connsiteX1" fmla="*/ 21021 w 1135117"/>
              <a:gd name="connsiteY1" fmla="*/ 47296 h 1014247"/>
              <a:gd name="connsiteX2" fmla="*/ 1008993 w 1135117"/>
              <a:gd name="connsiteY2" fmla="*/ 730468 h 1014247"/>
              <a:gd name="connsiteX3" fmla="*/ 1008993 w 1135117"/>
              <a:gd name="connsiteY3" fmla="*/ 730468 h 1014247"/>
              <a:gd name="connsiteX4" fmla="*/ 1135117 w 1135117"/>
              <a:gd name="connsiteY4" fmla="*/ 1014247 h 1014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117" h="1014247">
                <a:moveTo>
                  <a:pt x="1135117" y="1014247"/>
                </a:moveTo>
                <a:cubicBezTo>
                  <a:pt x="588579" y="554419"/>
                  <a:pt x="42042" y="94592"/>
                  <a:pt x="21021" y="47296"/>
                </a:cubicBezTo>
                <a:cubicBezTo>
                  <a:pt x="0" y="0"/>
                  <a:pt x="1008993" y="730468"/>
                  <a:pt x="1008993" y="730468"/>
                </a:cubicBezTo>
                <a:lnTo>
                  <a:pt x="1008993" y="730468"/>
                </a:lnTo>
                <a:lnTo>
                  <a:pt x="1135117" y="1014247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Полилиния 147"/>
          <p:cNvSpPr/>
          <p:nvPr/>
        </p:nvSpPr>
        <p:spPr>
          <a:xfrm rot="909448">
            <a:off x="612888" y="2202436"/>
            <a:ext cx="1135117" cy="1014247"/>
          </a:xfrm>
          <a:custGeom>
            <a:avLst/>
            <a:gdLst>
              <a:gd name="connsiteX0" fmla="*/ 1135117 w 1135117"/>
              <a:gd name="connsiteY0" fmla="*/ 1014247 h 1014247"/>
              <a:gd name="connsiteX1" fmla="*/ 21021 w 1135117"/>
              <a:gd name="connsiteY1" fmla="*/ 47296 h 1014247"/>
              <a:gd name="connsiteX2" fmla="*/ 1008993 w 1135117"/>
              <a:gd name="connsiteY2" fmla="*/ 730468 h 1014247"/>
              <a:gd name="connsiteX3" fmla="*/ 1008993 w 1135117"/>
              <a:gd name="connsiteY3" fmla="*/ 730468 h 1014247"/>
              <a:gd name="connsiteX4" fmla="*/ 1135117 w 1135117"/>
              <a:gd name="connsiteY4" fmla="*/ 1014247 h 1014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117" h="1014247">
                <a:moveTo>
                  <a:pt x="1135117" y="1014247"/>
                </a:moveTo>
                <a:cubicBezTo>
                  <a:pt x="588579" y="554419"/>
                  <a:pt x="42042" y="94592"/>
                  <a:pt x="21021" y="47296"/>
                </a:cubicBezTo>
                <a:cubicBezTo>
                  <a:pt x="0" y="0"/>
                  <a:pt x="1008993" y="730468"/>
                  <a:pt x="1008993" y="730468"/>
                </a:cubicBezTo>
                <a:lnTo>
                  <a:pt x="1008993" y="730468"/>
                </a:lnTo>
                <a:lnTo>
                  <a:pt x="1135117" y="1014247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1" name="Полилиния 330"/>
          <p:cNvSpPr/>
          <p:nvPr/>
        </p:nvSpPr>
        <p:spPr>
          <a:xfrm rot="2884129">
            <a:off x="3957285" y="5788408"/>
            <a:ext cx="583324" cy="1296275"/>
          </a:xfrm>
          <a:custGeom>
            <a:avLst/>
            <a:gdLst>
              <a:gd name="connsiteX0" fmla="*/ 5255 w 583324"/>
              <a:gd name="connsiteY0" fmla="*/ 24524 h 1296275"/>
              <a:gd name="connsiteX1" fmla="*/ 394138 w 583324"/>
              <a:gd name="connsiteY1" fmla="*/ 402896 h 1296275"/>
              <a:gd name="connsiteX2" fmla="*/ 551793 w 583324"/>
              <a:gd name="connsiteY2" fmla="*/ 1222703 h 1296275"/>
              <a:gd name="connsiteX3" fmla="*/ 562303 w 583324"/>
              <a:gd name="connsiteY3" fmla="*/ 844330 h 1296275"/>
              <a:gd name="connsiteX4" fmla="*/ 425669 w 583324"/>
              <a:gd name="connsiteY4" fmla="*/ 255751 h 1296275"/>
              <a:gd name="connsiteX5" fmla="*/ 5255 w 583324"/>
              <a:gd name="connsiteY5" fmla="*/ 24524 h 129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3324" h="1296275">
                <a:moveTo>
                  <a:pt x="5255" y="24524"/>
                </a:moveTo>
                <a:cubicBezTo>
                  <a:pt x="0" y="49048"/>
                  <a:pt x="303048" y="203200"/>
                  <a:pt x="394138" y="402896"/>
                </a:cubicBezTo>
                <a:cubicBezTo>
                  <a:pt x="485228" y="602592"/>
                  <a:pt x="523766" y="1149131"/>
                  <a:pt x="551793" y="1222703"/>
                </a:cubicBezTo>
                <a:cubicBezTo>
                  <a:pt x="579820" y="1296275"/>
                  <a:pt x="583324" y="1005489"/>
                  <a:pt x="562303" y="844330"/>
                </a:cubicBezTo>
                <a:cubicBezTo>
                  <a:pt x="541282" y="683171"/>
                  <a:pt x="522014" y="395889"/>
                  <a:pt x="425669" y="255751"/>
                </a:cubicBezTo>
                <a:cubicBezTo>
                  <a:pt x="329324" y="115613"/>
                  <a:pt x="10510" y="0"/>
                  <a:pt x="5255" y="24524"/>
                </a:cubicBezTo>
                <a:close/>
              </a:path>
            </a:pathLst>
          </a:custGeom>
          <a:solidFill>
            <a:srgbClr val="1C901F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2" name="Полилиния 331"/>
          <p:cNvSpPr/>
          <p:nvPr/>
        </p:nvSpPr>
        <p:spPr>
          <a:xfrm rot="3029768">
            <a:off x="2751386" y="5775658"/>
            <a:ext cx="583324" cy="1296275"/>
          </a:xfrm>
          <a:custGeom>
            <a:avLst/>
            <a:gdLst>
              <a:gd name="connsiteX0" fmla="*/ 5255 w 583324"/>
              <a:gd name="connsiteY0" fmla="*/ 24524 h 1296275"/>
              <a:gd name="connsiteX1" fmla="*/ 394138 w 583324"/>
              <a:gd name="connsiteY1" fmla="*/ 402896 h 1296275"/>
              <a:gd name="connsiteX2" fmla="*/ 551793 w 583324"/>
              <a:gd name="connsiteY2" fmla="*/ 1222703 h 1296275"/>
              <a:gd name="connsiteX3" fmla="*/ 562303 w 583324"/>
              <a:gd name="connsiteY3" fmla="*/ 844330 h 1296275"/>
              <a:gd name="connsiteX4" fmla="*/ 425669 w 583324"/>
              <a:gd name="connsiteY4" fmla="*/ 255751 h 1296275"/>
              <a:gd name="connsiteX5" fmla="*/ 5255 w 583324"/>
              <a:gd name="connsiteY5" fmla="*/ 24524 h 129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3324" h="1296275">
                <a:moveTo>
                  <a:pt x="5255" y="24524"/>
                </a:moveTo>
                <a:cubicBezTo>
                  <a:pt x="0" y="49048"/>
                  <a:pt x="303048" y="203200"/>
                  <a:pt x="394138" y="402896"/>
                </a:cubicBezTo>
                <a:cubicBezTo>
                  <a:pt x="485228" y="602592"/>
                  <a:pt x="523766" y="1149131"/>
                  <a:pt x="551793" y="1222703"/>
                </a:cubicBezTo>
                <a:cubicBezTo>
                  <a:pt x="579820" y="1296275"/>
                  <a:pt x="583324" y="1005489"/>
                  <a:pt x="562303" y="844330"/>
                </a:cubicBezTo>
                <a:cubicBezTo>
                  <a:pt x="541282" y="683171"/>
                  <a:pt x="522014" y="395889"/>
                  <a:pt x="425669" y="255751"/>
                </a:cubicBezTo>
                <a:cubicBezTo>
                  <a:pt x="329324" y="115613"/>
                  <a:pt x="10510" y="0"/>
                  <a:pt x="5255" y="24524"/>
                </a:cubicBezTo>
                <a:close/>
              </a:path>
            </a:pathLst>
          </a:custGeom>
          <a:solidFill>
            <a:srgbClr val="1C901F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2" name="Полилиния 311"/>
          <p:cNvSpPr/>
          <p:nvPr/>
        </p:nvSpPr>
        <p:spPr>
          <a:xfrm>
            <a:off x="6215074" y="5561725"/>
            <a:ext cx="583324" cy="1296275"/>
          </a:xfrm>
          <a:custGeom>
            <a:avLst/>
            <a:gdLst>
              <a:gd name="connsiteX0" fmla="*/ 5255 w 583324"/>
              <a:gd name="connsiteY0" fmla="*/ 24524 h 1296275"/>
              <a:gd name="connsiteX1" fmla="*/ 394138 w 583324"/>
              <a:gd name="connsiteY1" fmla="*/ 402896 h 1296275"/>
              <a:gd name="connsiteX2" fmla="*/ 551793 w 583324"/>
              <a:gd name="connsiteY2" fmla="*/ 1222703 h 1296275"/>
              <a:gd name="connsiteX3" fmla="*/ 562303 w 583324"/>
              <a:gd name="connsiteY3" fmla="*/ 844330 h 1296275"/>
              <a:gd name="connsiteX4" fmla="*/ 425669 w 583324"/>
              <a:gd name="connsiteY4" fmla="*/ 255751 h 1296275"/>
              <a:gd name="connsiteX5" fmla="*/ 5255 w 583324"/>
              <a:gd name="connsiteY5" fmla="*/ 24524 h 129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3324" h="1296275">
                <a:moveTo>
                  <a:pt x="5255" y="24524"/>
                </a:moveTo>
                <a:cubicBezTo>
                  <a:pt x="0" y="49048"/>
                  <a:pt x="303048" y="203200"/>
                  <a:pt x="394138" y="402896"/>
                </a:cubicBezTo>
                <a:cubicBezTo>
                  <a:pt x="485228" y="602592"/>
                  <a:pt x="523766" y="1149131"/>
                  <a:pt x="551793" y="1222703"/>
                </a:cubicBezTo>
                <a:cubicBezTo>
                  <a:pt x="579820" y="1296275"/>
                  <a:pt x="583324" y="1005489"/>
                  <a:pt x="562303" y="844330"/>
                </a:cubicBezTo>
                <a:cubicBezTo>
                  <a:pt x="541282" y="683171"/>
                  <a:pt x="522014" y="395889"/>
                  <a:pt x="425669" y="255751"/>
                </a:cubicBezTo>
                <a:cubicBezTo>
                  <a:pt x="329324" y="115613"/>
                  <a:pt x="10510" y="0"/>
                  <a:pt x="5255" y="24524"/>
                </a:cubicBezTo>
                <a:close/>
              </a:path>
            </a:pathLst>
          </a:custGeom>
          <a:solidFill>
            <a:srgbClr val="1C901F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блако 47"/>
          <p:cNvSpPr/>
          <p:nvPr/>
        </p:nvSpPr>
        <p:spPr>
          <a:xfrm>
            <a:off x="6500826" y="857232"/>
            <a:ext cx="2000264" cy="107157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блако 49"/>
          <p:cNvSpPr/>
          <p:nvPr/>
        </p:nvSpPr>
        <p:spPr>
          <a:xfrm rot="11562245">
            <a:off x="5736913" y="-7509"/>
            <a:ext cx="2000264" cy="1071570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блако 50"/>
          <p:cNvSpPr/>
          <p:nvPr/>
        </p:nvSpPr>
        <p:spPr>
          <a:xfrm>
            <a:off x="7643834" y="1142984"/>
            <a:ext cx="2000264" cy="107157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3" name="Рисунок 52" descr="sun06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0"/>
            <a:ext cx="2316603" cy="1928802"/>
          </a:xfrm>
          <a:prstGeom prst="rect">
            <a:avLst/>
          </a:prstGeom>
        </p:spPr>
      </p:pic>
      <p:sp>
        <p:nvSpPr>
          <p:cNvPr id="202" name="Полилиния 201"/>
          <p:cNvSpPr/>
          <p:nvPr/>
        </p:nvSpPr>
        <p:spPr>
          <a:xfrm>
            <a:off x="8560676" y="5561725"/>
            <a:ext cx="583324" cy="1296275"/>
          </a:xfrm>
          <a:custGeom>
            <a:avLst/>
            <a:gdLst>
              <a:gd name="connsiteX0" fmla="*/ 5255 w 583324"/>
              <a:gd name="connsiteY0" fmla="*/ 24524 h 1296275"/>
              <a:gd name="connsiteX1" fmla="*/ 394138 w 583324"/>
              <a:gd name="connsiteY1" fmla="*/ 402896 h 1296275"/>
              <a:gd name="connsiteX2" fmla="*/ 551793 w 583324"/>
              <a:gd name="connsiteY2" fmla="*/ 1222703 h 1296275"/>
              <a:gd name="connsiteX3" fmla="*/ 562303 w 583324"/>
              <a:gd name="connsiteY3" fmla="*/ 844330 h 1296275"/>
              <a:gd name="connsiteX4" fmla="*/ 425669 w 583324"/>
              <a:gd name="connsiteY4" fmla="*/ 255751 h 1296275"/>
              <a:gd name="connsiteX5" fmla="*/ 5255 w 583324"/>
              <a:gd name="connsiteY5" fmla="*/ 24524 h 129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3324" h="1296275">
                <a:moveTo>
                  <a:pt x="5255" y="24524"/>
                </a:moveTo>
                <a:cubicBezTo>
                  <a:pt x="0" y="49048"/>
                  <a:pt x="303048" y="203200"/>
                  <a:pt x="394138" y="402896"/>
                </a:cubicBezTo>
                <a:cubicBezTo>
                  <a:pt x="485228" y="602592"/>
                  <a:pt x="523766" y="1149131"/>
                  <a:pt x="551793" y="1222703"/>
                </a:cubicBezTo>
                <a:cubicBezTo>
                  <a:pt x="579820" y="1296275"/>
                  <a:pt x="583324" y="1005489"/>
                  <a:pt x="562303" y="844330"/>
                </a:cubicBezTo>
                <a:cubicBezTo>
                  <a:pt x="541282" y="683171"/>
                  <a:pt x="522014" y="395889"/>
                  <a:pt x="425669" y="255751"/>
                </a:cubicBezTo>
                <a:cubicBezTo>
                  <a:pt x="329324" y="115613"/>
                  <a:pt x="10510" y="0"/>
                  <a:pt x="5255" y="24524"/>
                </a:cubicBezTo>
                <a:close/>
              </a:path>
            </a:pathLst>
          </a:custGeom>
          <a:solidFill>
            <a:srgbClr val="1C901F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олилиния 34"/>
          <p:cNvSpPr/>
          <p:nvPr/>
        </p:nvSpPr>
        <p:spPr>
          <a:xfrm>
            <a:off x="-1643106" y="6143644"/>
            <a:ext cx="12189968" cy="904240"/>
          </a:xfrm>
          <a:custGeom>
            <a:avLst/>
            <a:gdLst>
              <a:gd name="connsiteX0" fmla="*/ 1556512 w 12189968"/>
              <a:gd name="connsiteY0" fmla="*/ 796544 h 904240"/>
              <a:gd name="connsiteX1" fmla="*/ 10676128 w 12189968"/>
              <a:gd name="connsiteY1" fmla="*/ 759968 h 904240"/>
              <a:gd name="connsiteX2" fmla="*/ 10639552 w 12189968"/>
              <a:gd name="connsiteY2" fmla="*/ 89408 h 904240"/>
              <a:gd name="connsiteX3" fmla="*/ 6396736 w 12189968"/>
              <a:gd name="connsiteY3" fmla="*/ 321056 h 904240"/>
              <a:gd name="connsiteX4" fmla="*/ 2714752 w 12189968"/>
              <a:gd name="connsiteY4" fmla="*/ 125984 h 904240"/>
              <a:gd name="connsiteX5" fmla="*/ 1337056 w 12189968"/>
              <a:gd name="connsiteY5" fmla="*/ 113792 h 904240"/>
              <a:gd name="connsiteX6" fmla="*/ 1556512 w 12189968"/>
              <a:gd name="connsiteY6" fmla="*/ 796544 h 904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9968" h="904240">
                <a:moveTo>
                  <a:pt x="1556512" y="796544"/>
                </a:moveTo>
                <a:cubicBezTo>
                  <a:pt x="3113024" y="904240"/>
                  <a:pt x="9162288" y="877824"/>
                  <a:pt x="10676128" y="759968"/>
                </a:cubicBezTo>
                <a:cubicBezTo>
                  <a:pt x="12189968" y="642112"/>
                  <a:pt x="11352784" y="162560"/>
                  <a:pt x="10639552" y="89408"/>
                </a:cubicBezTo>
                <a:cubicBezTo>
                  <a:pt x="9926320" y="16256"/>
                  <a:pt x="7717536" y="314960"/>
                  <a:pt x="6396736" y="321056"/>
                </a:cubicBezTo>
                <a:cubicBezTo>
                  <a:pt x="5075936" y="327152"/>
                  <a:pt x="3558032" y="160528"/>
                  <a:pt x="2714752" y="125984"/>
                </a:cubicBezTo>
                <a:cubicBezTo>
                  <a:pt x="1871472" y="91440"/>
                  <a:pt x="1532128" y="0"/>
                  <a:pt x="1337056" y="113792"/>
                </a:cubicBezTo>
                <a:cubicBezTo>
                  <a:pt x="1141984" y="227584"/>
                  <a:pt x="0" y="688848"/>
                  <a:pt x="1556512" y="796544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Стрелка вправо с вырезом 145"/>
          <p:cNvSpPr/>
          <p:nvPr/>
        </p:nvSpPr>
        <p:spPr>
          <a:xfrm>
            <a:off x="8143900" y="6357958"/>
            <a:ext cx="857256" cy="50004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блако 35"/>
          <p:cNvSpPr/>
          <p:nvPr/>
        </p:nvSpPr>
        <p:spPr>
          <a:xfrm>
            <a:off x="714348" y="214290"/>
            <a:ext cx="2643206" cy="1500174"/>
          </a:xfrm>
          <a:prstGeom prst="cloud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" name="Рисунок 39" descr="96934811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15074" y="3143248"/>
            <a:ext cx="2357454" cy="1928826"/>
          </a:xfrm>
          <a:prstGeom prst="rect">
            <a:avLst/>
          </a:prstGeom>
        </p:spPr>
      </p:pic>
      <p:grpSp>
        <p:nvGrpSpPr>
          <p:cNvPr id="31" name="Группа 30"/>
          <p:cNvGrpSpPr/>
          <p:nvPr/>
        </p:nvGrpSpPr>
        <p:grpSpPr>
          <a:xfrm>
            <a:off x="-1071602" y="1571612"/>
            <a:ext cx="4730614" cy="2296444"/>
            <a:chOff x="1870910" y="1118399"/>
            <a:chExt cx="4730614" cy="2296444"/>
          </a:xfrm>
        </p:grpSpPr>
        <p:grpSp>
          <p:nvGrpSpPr>
            <p:cNvPr id="30" name="Группа 29"/>
            <p:cNvGrpSpPr/>
            <p:nvPr/>
          </p:nvGrpSpPr>
          <p:grpSpPr>
            <a:xfrm>
              <a:off x="1870910" y="1118399"/>
              <a:ext cx="4687038" cy="1428760"/>
              <a:chOff x="-794" y="1451004"/>
              <a:chExt cx="4687038" cy="1428760"/>
            </a:xfrm>
          </p:grpSpPr>
          <p:sp>
            <p:nvSpPr>
              <p:cNvPr id="20" name="Хорда 19"/>
              <p:cNvSpPr/>
              <p:nvPr/>
            </p:nvSpPr>
            <p:spPr>
              <a:xfrm rot="17468880">
                <a:off x="3114608" y="1308128"/>
                <a:ext cx="1428760" cy="1714512"/>
              </a:xfrm>
              <a:prstGeom prst="chord">
                <a:avLst>
                  <a:gd name="adj1" fmla="val 2700000"/>
                  <a:gd name="adj2" fmla="val 15706963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29" name="Группа 28"/>
              <p:cNvGrpSpPr/>
              <p:nvPr/>
            </p:nvGrpSpPr>
            <p:grpSpPr>
              <a:xfrm>
                <a:off x="-794" y="2017645"/>
                <a:ext cx="4652883" cy="769207"/>
                <a:chOff x="-794" y="2017645"/>
                <a:chExt cx="4652883" cy="769207"/>
              </a:xfrm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 rot="5400000">
                  <a:off x="-250033" y="2536025"/>
                  <a:ext cx="500066" cy="1588"/>
                </a:xfrm>
                <a:prstGeom prst="line">
                  <a:avLst/>
                </a:prstGeom>
                <a:ln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Арка 23"/>
                <p:cNvSpPr/>
                <p:nvPr/>
              </p:nvSpPr>
              <p:spPr>
                <a:xfrm rot="10624445">
                  <a:off x="3067400" y="2301308"/>
                  <a:ext cx="1574351" cy="428628"/>
                </a:xfrm>
                <a:prstGeom prst="blockArc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" name="Арка 24"/>
                <p:cNvSpPr/>
                <p:nvPr/>
              </p:nvSpPr>
              <p:spPr>
                <a:xfrm rot="10624445">
                  <a:off x="2995908" y="2017645"/>
                  <a:ext cx="1656181" cy="428628"/>
                </a:xfrm>
                <a:prstGeom prst="blockArc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26" name="Арка 25"/>
            <p:cNvSpPr/>
            <p:nvPr/>
          </p:nvSpPr>
          <p:spPr>
            <a:xfrm rot="15190979">
              <a:off x="5513635" y="2184080"/>
              <a:ext cx="1747149" cy="428628"/>
            </a:xfrm>
            <a:prstGeom prst="blockArc">
              <a:avLst>
                <a:gd name="adj1" fmla="val 17268613"/>
                <a:gd name="adj2" fmla="val 0"/>
                <a:gd name="adj3" fmla="val 25000"/>
              </a:avLst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7" name="Арка 26"/>
            <p:cNvSpPr/>
            <p:nvPr/>
          </p:nvSpPr>
          <p:spPr>
            <a:xfrm rot="15190979">
              <a:off x="5085007" y="2326955"/>
              <a:ext cx="1747149" cy="428628"/>
            </a:xfrm>
            <a:prstGeom prst="blockArc">
              <a:avLst>
                <a:gd name="adj1" fmla="val 17268613"/>
                <a:gd name="adj2" fmla="val 0"/>
                <a:gd name="adj3" fmla="val 25000"/>
              </a:avLst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8" name="Арка 27"/>
            <p:cNvSpPr/>
            <p:nvPr/>
          </p:nvSpPr>
          <p:spPr>
            <a:xfrm rot="15190979">
              <a:off x="4656379" y="2255517"/>
              <a:ext cx="1747149" cy="428628"/>
            </a:xfrm>
            <a:prstGeom prst="blockArc">
              <a:avLst>
                <a:gd name="adj1" fmla="val 17268613"/>
                <a:gd name="adj2" fmla="val 0"/>
                <a:gd name="adj3" fmla="val 25000"/>
              </a:avLst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0.06545 C -0.0033 -0.06799 -0.00782 -0.07054 -0.0132 -0.08696 C -0.01858 -0.10292 -0.02604 -0.14408 -0.03056 -0.16304 C -0.03507 -0.18224 -0.0342 -0.18178 -0.03993 -0.20051 C -0.04566 -0.21947 -0.05591 -0.25486 -0.06528 -0.27683 C -0.07483 -0.2988 -0.079 -0.31522 -0.09584 -0.3321 C -0.11268 -0.34898 -0.14375 -0.36402 -0.16667 -0.37835 C -0.18959 -0.39223 -0.18941 -0.39778 -0.23351 -0.41721 C -0.27726 -0.43663 -0.38629 -0.48289 -0.43056 -0.49538 C -0.47483 -0.50786 -0.46528 -0.49676 -0.49861 -0.49168 C -0.53229 -0.48659 -0.59271 -0.49214 -0.63056 -0.46508 C -0.66841 -0.43802 -0.71511 -0.40518 -0.72518 -0.33025 C -0.73525 -0.25486 -0.6908 -0.11795 -0.69063 -0.01388 C -0.69045 0.08973 -0.74948 0.22988 -0.72396 0.29325 C -0.69844 0.35615 -0.59375 0.35962 -0.53768 0.36424 C -0.48091 0.36887 -0.43299 0.35037 -0.38525 0.32146 C -0.3375 0.29255 -0.28056 0.24329 -0.25052 0.19033 C -0.22066 0.13714 -0.21111 0.06683 -0.20521 0.00347 C -0.19931 -0.05944 -0.20018 -0.13206 -0.21459 -0.18825 C -0.229 -0.24399 -0.25677 -0.30527 -0.29184 -0.3321 C -0.32709 -0.3587 -0.38854 -0.36656 -0.42518 -0.34783 C -0.46181 -0.32909 -0.49757 -0.24121 -0.51198 -0.21994 " pathEditMode="relative" rAng="0" ptsTypes="aaaaaaaaaaaaaaaaaaaaaA">
                                      <p:cBhvr>
                                        <p:cTn id="6" dur="1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6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Полилиния 148"/>
          <p:cNvSpPr/>
          <p:nvPr/>
        </p:nvSpPr>
        <p:spPr>
          <a:xfrm>
            <a:off x="1214414" y="-428652"/>
            <a:ext cx="1608084" cy="7586716"/>
          </a:xfrm>
          <a:custGeom>
            <a:avLst/>
            <a:gdLst>
              <a:gd name="connsiteX0" fmla="*/ 78828 w 1608084"/>
              <a:gd name="connsiteY0" fmla="*/ 6623268 h 7586716"/>
              <a:gd name="connsiteX1" fmla="*/ 99849 w 1608084"/>
              <a:gd name="connsiteY1" fmla="*/ 853089 h 7586716"/>
              <a:gd name="connsiteX2" fmla="*/ 162911 w 1608084"/>
              <a:gd name="connsiteY2" fmla="*/ 1504731 h 7586716"/>
              <a:gd name="connsiteX3" fmla="*/ 436180 w 1608084"/>
              <a:gd name="connsiteY3" fmla="*/ 1347075 h 7586716"/>
              <a:gd name="connsiteX4" fmla="*/ 299546 w 1608084"/>
              <a:gd name="connsiteY4" fmla="*/ 1735958 h 7586716"/>
              <a:gd name="connsiteX5" fmla="*/ 320566 w 1608084"/>
              <a:gd name="connsiteY5" fmla="*/ 1988206 h 7586716"/>
              <a:gd name="connsiteX6" fmla="*/ 1560787 w 1608084"/>
              <a:gd name="connsiteY6" fmla="*/ 1599324 h 7586716"/>
              <a:gd name="connsiteX7" fmla="*/ 604346 w 1608084"/>
              <a:gd name="connsiteY7" fmla="*/ 2040758 h 7586716"/>
              <a:gd name="connsiteX8" fmla="*/ 541284 w 1608084"/>
              <a:gd name="connsiteY8" fmla="*/ 3701393 h 7586716"/>
              <a:gd name="connsiteX9" fmla="*/ 1550277 w 1608084"/>
              <a:gd name="connsiteY9" fmla="*/ 3228427 h 7586716"/>
              <a:gd name="connsiteX10" fmla="*/ 635877 w 1608084"/>
              <a:gd name="connsiteY10" fmla="*/ 3995682 h 7586716"/>
              <a:gd name="connsiteX11" fmla="*/ 572815 w 1608084"/>
              <a:gd name="connsiteY11" fmla="*/ 6633779 h 7586716"/>
              <a:gd name="connsiteX12" fmla="*/ 78828 w 1608084"/>
              <a:gd name="connsiteY12" fmla="*/ 6623268 h 7586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08084" h="7586716">
                <a:moveTo>
                  <a:pt x="78828" y="6623268"/>
                </a:moveTo>
                <a:cubicBezTo>
                  <a:pt x="0" y="5659820"/>
                  <a:pt x="85835" y="1706178"/>
                  <a:pt x="99849" y="853089"/>
                </a:cubicBezTo>
                <a:cubicBezTo>
                  <a:pt x="113863" y="0"/>
                  <a:pt x="106856" y="1422400"/>
                  <a:pt x="162911" y="1504731"/>
                </a:cubicBezTo>
                <a:cubicBezTo>
                  <a:pt x="218966" y="1587062"/>
                  <a:pt x="413408" y="1308537"/>
                  <a:pt x="436180" y="1347075"/>
                </a:cubicBezTo>
                <a:cubicBezTo>
                  <a:pt x="458952" y="1385613"/>
                  <a:pt x="318815" y="1629103"/>
                  <a:pt x="299546" y="1735958"/>
                </a:cubicBezTo>
                <a:cubicBezTo>
                  <a:pt x="280277" y="1842813"/>
                  <a:pt x="110359" y="2010978"/>
                  <a:pt x="320566" y="1988206"/>
                </a:cubicBezTo>
                <a:cubicBezTo>
                  <a:pt x="530773" y="1965434"/>
                  <a:pt x="1513490" y="1590565"/>
                  <a:pt x="1560787" y="1599324"/>
                </a:cubicBezTo>
                <a:cubicBezTo>
                  <a:pt x="1608084" y="1608083"/>
                  <a:pt x="774263" y="1690413"/>
                  <a:pt x="604346" y="2040758"/>
                </a:cubicBezTo>
                <a:cubicBezTo>
                  <a:pt x="434429" y="2391103"/>
                  <a:pt x="383629" y="3503448"/>
                  <a:pt x="541284" y="3701393"/>
                </a:cubicBezTo>
                <a:cubicBezTo>
                  <a:pt x="698939" y="3899338"/>
                  <a:pt x="1534511" y="3179379"/>
                  <a:pt x="1550277" y="3228427"/>
                </a:cubicBezTo>
                <a:cubicBezTo>
                  <a:pt x="1566043" y="3277475"/>
                  <a:pt x="798787" y="3428123"/>
                  <a:pt x="635877" y="3995682"/>
                </a:cubicBezTo>
                <a:cubicBezTo>
                  <a:pt x="472967" y="4563241"/>
                  <a:pt x="665656" y="6190593"/>
                  <a:pt x="572815" y="6633779"/>
                </a:cubicBezTo>
                <a:cubicBezTo>
                  <a:pt x="479974" y="7076965"/>
                  <a:pt x="157656" y="7586716"/>
                  <a:pt x="78828" y="6623268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Полилиния 151"/>
          <p:cNvSpPr/>
          <p:nvPr/>
        </p:nvSpPr>
        <p:spPr>
          <a:xfrm>
            <a:off x="428596" y="3357562"/>
            <a:ext cx="1135117" cy="1014247"/>
          </a:xfrm>
          <a:custGeom>
            <a:avLst/>
            <a:gdLst>
              <a:gd name="connsiteX0" fmla="*/ 1135117 w 1135117"/>
              <a:gd name="connsiteY0" fmla="*/ 1014247 h 1014247"/>
              <a:gd name="connsiteX1" fmla="*/ 21021 w 1135117"/>
              <a:gd name="connsiteY1" fmla="*/ 47296 h 1014247"/>
              <a:gd name="connsiteX2" fmla="*/ 1008993 w 1135117"/>
              <a:gd name="connsiteY2" fmla="*/ 730468 h 1014247"/>
              <a:gd name="connsiteX3" fmla="*/ 1008993 w 1135117"/>
              <a:gd name="connsiteY3" fmla="*/ 730468 h 1014247"/>
              <a:gd name="connsiteX4" fmla="*/ 1135117 w 1135117"/>
              <a:gd name="connsiteY4" fmla="*/ 1014247 h 1014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117" h="1014247">
                <a:moveTo>
                  <a:pt x="1135117" y="1014247"/>
                </a:moveTo>
                <a:cubicBezTo>
                  <a:pt x="588579" y="554419"/>
                  <a:pt x="42042" y="94592"/>
                  <a:pt x="21021" y="47296"/>
                </a:cubicBezTo>
                <a:cubicBezTo>
                  <a:pt x="0" y="0"/>
                  <a:pt x="1008993" y="730468"/>
                  <a:pt x="1008993" y="730468"/>
                </a:cubicBezTo>
                <a:lnTo>
                  <a:pt x="1008993" y="730468"/>
                </a:lnTo>
                <a:lnTo>
                  <a:pt x="1135117" y="1014247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Полилиния 147"/>
          <p:cNvSpPr/>
          <p:nvPr/>
        </p:nvSpPr>
        <p:spPr>
          <a:xfrm rot="909448">
            <a:off x="612888" y="2202436"/>
            <a:ext cx="1135117" cy="1014247"/>
          </a:xfrm>
          <a:custGeom>
            <a:avLst/>
            <a:gdLst>
              <a:gd name="connsiteX0" fmla="*/ 1135117 w 1135117"/>
              <a:gd name="connsiteY0" fmla="*/ 1014247 h 1014247"/>
              <a:gd name="connsiteX1" fmla="*/ 21021 w 1135117"/>
              <a:gd name="connsiteY1" fmla="*/ 47296 h 1014247"/>
              <a:gd name="connsiteX2" fmla="*/ 1008993 w 1135117"/>
              <a:gd name="connsiteY2" fmla="*/ 730468 h 1014247"/>
              <a:gd name="connsiteX3" fmla="*/ 1008993 w 1135117"/>
              <a:gd name="connsiteY3" fmla="*/ 730468 h 1014247"/>
              <a:gd name="connsiteX4" fmla="*/ 1135117 w 1135117"/>
              <a:gd name="connsiteY4" fmla="*/ 1014247 h 1014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117" h="1014247">
                <a:moveTo>
                  <a:pt x="1135117" y="1014247"/>
                </a:moveTo>
                <a:cubicBezTo>
                  <a:pt x="588579" y="554419"/>
                  <a:pt x="42042" y="94592"/>
                  <a:pt x="21021" y="47296"/>
                </a:cubicBezTo>
                <a:cubicBezTo>
                  <a:pt x="0" y="0"/>
                  <a:pt x="1008993" y="730468"/>
                  <a:pt x="1008993" y="730468"/>
                </a:cubicBezTo>
                <a:lnTo>
                  <a:pt x="1008993" y="730468"/>
                </a:lnTo>
                <a:lnTo>
                  <a:pt x="1135117" y="1014247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блако 47"/>
          <p:cNvSpPr/>
          <p:nvPr/>
        </p:nvSpPr>
        <p:spPr>
          <a:xfrm>
            <a:off x="7358082" y="142852"/>
            <a:ext cx="2000264" cy="107157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блако 49"/>
          <p:cNvSpPr/>
          <p:nvPr/>
        </p:nvSpPr>
        <p:spPr>
          <a:xfrm rot="11562245">
            <a:off x="5736913" y="-7509"/>
            <a:ext cx="2000264" cy="1071570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блако 50"/>
          <p:cNvSpPr/>
          <p:nvPr/>
        </p:nvSpPr>
        <p:spPr>
          <a:xfrm>
            <a:off x="7643834" y="1142984"/>
            <a:ext cx="2000264" cy="107157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олилиния 34"/>
          <p:cNvSpPr/>
          <p:nvPr/>
        </p:nvSpPr>
        <p:spPr>
          <a:xfrm>
            <a:off x="-1643106" y="6143644"/>
            <a:ext cx="12189968" cy="904240"/>
          </a:xfrm>
          <a:custGeom>
            <a:avLst/>
            <a:gdLst>
              <a:gd name="connsiteX0" fmla="*/ 1556512 w 12189968"/>
              <a:gd name="connsiteY0" fmla="*/ 796544 h 904240"/>
              <a:gd name="connsiteX1" fmla="*/ 10676128 w 12189968"/>
              <a:gd name="connsiteY1" fmla="*/ 759968 h 904240"/>
              <a:gd name="connsiteX2" fmla="*/ 10639552 w 12189968"/>
              <a:gd name="connsiteY2" fmla="*/ 89408 h 904240"/>
              <a:gd name="connsiteX3" fmla="*/ 6396736 w 12189968"/>
              <a:gd name="connsiteY3" fmla="*/ 321056 h 904240"/>
              <a:gd name="connsiteX4" fmla="*/ 2714752 w 12189968"/>
              <a:gd name="connsiteY4" fmla="*/ 125984 h 904240"/>
              <a:gd name="connsiteX5" fmla="*/ 1337056 w 12189968"/>
              <a:gd name="connsiteY5" fmla="*/ 113792 h 904240"/>
              <a:gd name="connsiteX6" fmla="*/ 1556512 w 12189968"/>
              <a:gd name="connsiteY6" fmla="*/ 796544 h 904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9968" h="904240">
                <a:moveTo>
                  <a:pt x="1556512" y="796544"/>
                </a:moveTo>
                <a:cubicBezTo>
                  <a:pt x="3113024" y="904240"/>
                  <a:pt x="9162288" y="877824"/>
                  <a:pt x="10676128" y="759968"/>
                </a:cubicBezTo>
                <a:cubicBezTo>
                  <a:pt x="12189968" y="642112"/>
                  <a:pt x="11352784" y="162560"/>
                  <a:pt x="10639552" y="89408"/>
                </a:cubicBezTo>
                <a:cubicBezTo>
                  <a:pt x="9926320" y="16256"/>
                  <a:pt x="7717536" y="314960"/>
                  <a:pt x="6396736" y="321056"/>
                </a:cubicBezTo>
                <a:cubicBezTo>
                  <a:pt x="5075936" y="327152"/>
                  <a:pt x="3558032" y="160528"/>
                  <a:pt x="2714752" y="125984"/>
                </a:cubicBezTo>
                <a:cubicBezTo>
                  <a:pt x="1871472" y="91440"/>
                  <a:pt x="1532128" y="0"/>
                  <a:pt x="1337056" y="113792"/>
                </a:cubicBezTo>
                <a:cubicBezTo>
                  <a:pt x="1141984" y="227584"/>
                  <a:pt x="0" y="688848"/>
                  <a:pt x="1556512" y="796544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Стрелка вправо с вырезом 145">
            <a:hlinkClick r:id="rId2" action="ppaction://hlinksldjump"/>
          </p:cNvPr>
          <p:cNvSpPr/>
          <p:nvPr/>
        </p:nvSpPr>
        <p:spPr>
          <a:xfrm>
            <a:off x="8072462" y="6357958"/>
            <a:ext cx="857256" cy="500042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0"/>
            <a:ext cx="23336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Рисунок 12" descr="images (1)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29388" y="500042"/>
            <a:ext cx="2072487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559 0.02382 C -0.11684 0.02058 -0.14792 0.01734 -0.1776 0.01318 C -0.20729 0.00902 -0.23872 -0.01157 -0.26424 -0.00093 C -0.28976 0.00971 -0.32066 0.04324 -0.3309 0.07724 C -0.34115 0.11124 -0.32743 0.17391 -0.32552 0.20328 C -0.32361 0.23265 -0.32135 0.23173 -0.31892 0.253 C -0.31649 0.27428 -0.31406 0.28006 -0.31094 0.33117 C -0.30781 0.38228 -0.29983 0.50346 -0.30017 0.56036 C -0.30052 0.61725 -0.30642 0.63112 -0.31354 0.67229 C -0.32066 0.71346 -0.35382 0.79717 -0.34288 0.80712 C -0.33195 0.81706 -0.2816 0.72641 -0.24826 0.73265 C -0.21493 0.7389 -0.1776 0.84736 -0.14288 0.84435 C -0.10816 0.84135 -0.07222 0.71831 -0.04028 0.71484 C -0.00833 0.71137 0.01823 0.82192 0.04896 0.82308 C 0.08003 0.82423 0.1092 0.72271 0.14496 0.72201 C 0.18108 0.72132 0.22951 0.8321 0.2651 0.81961 C 0.30069 0.80712 0.33472 0.67391 0.35851 0.64731 C 0.38229 0.62072 0.39253 0.63575 0.40781 0.6598 C 0.42309 0.68385 0.4368 0.73751 0.45052 0.79116 " pathEditMode="relative" rAng="0" ptsTypes="aaaaaaaaaaaaaaaaaaA">
                                      <p:cBhvr>
                                        <p:cTn id="6" dur="1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3</Words>
  <PresentationFormat>Экран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Лёха</dc:creator>
  <cp:lastModifiedBy>Лёха</cp:lastModifiedBy>
  <cp:revision>40</cp:revision>
  <dcterms:created xsi:type="dcterms:W3CDTF">2015-08-27T00:40:48Z</dcterms:created>
  <dcterms:modified xsi:type="dcterms:W3CDTF">2015-08-29T15:46:22Z</dcterms:modified>
</cp:coreProperties>
</file>