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78" r:id="rId11"/>
    <p:sldId id="264" r:id="rId12"/>
    <p:sldId id="275" r:id="rId13"/>
    <p:sldId id="265" r:id="rId14"/>
    <p:sldId id="274" r:id="rId15"/>
    <p:sldId id="266" r:id="rId16"/>
    <p:sldId id="270" r:id="rId17"/>
    <p:sldId id="267" r:id="rId18"/>
    <p:sldId id="272" r:id="rId19"/>
    <p:sldId id="269" r:id="rId20"/>
    <p:sldId id="276" r:id="rId21"/>
    <p:sldId id="273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A194D-88A5-4612-A692-1D35B5E3019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F6AB12-BD1F-437A-B53D-5B8FC892867D}">
      <dgm:prSet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Принцип интеграции</a:t>
          </a:r>
          <a:endParaRPr lang="ru-RU" sz="1800" b="1">
            <a:solidFill>
              <a:schemeClr val="tx1"/>
            </a:solidFill>
          </a:endParaRPr>
        </a:p>
      </dgm:t>
    </dgm:pt>
    <dgm:pt modelId="{2FB905B8-7ED9-43D0-BE12-0B2FE95D8D2D}" type="parTrans" cxnId="{D77DD0B7-AC5A-4748-BBC3-034C3E95E797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B990C8A-B344-48F1-870F-7AB6000449A4}" type="sibTrans" cxnId="{D77DD0B7-AC5A-4748-BBC3-034C3E95E797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75181CDE-7595-4581-BB9C-E4D55BC9C290}">
      <dgm:prSet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Принцип деятельности и интерактивности</a:t>
          </a:r>
          <a:endParaRPr lang="ru-RU" sz="1800" b="1">
            <a:solidFill>
              <a:schemeClr val="tx1"/>
            </a:solidFill>
          </a:endParaRPr>
        </a:p>
      </dgm:t>
    </dgm:pt>
    <dgm:pt modelId="{066140FB-E41B-462A-BC1A-E482A9231C4F}" type="parTrans" cxnId="{25E6BC60-3388-4912-9914-2EE09BA5D22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ADFAD8F6-25A6-4BD8-9253-EE1F409F5C87}" type="sibTrans" cxnId="{25E6BC60-3388-4912-9914-2EE09BA5D22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F0EFB149-EDCF-4414-B57E-80B2A94533B4}">
      <dgm:prSet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Принципы динамичности и вариативности</a:t>
          </a:r>
          <a:endParaRPr lang="ru-RU" sz="1800" b="1">
            <a:solidFill>
              <a:schemeClr val="tx1"/>
            </a:solidFill>
          </a:endParaRPr>
        </a:p>
      </dgm:t>
    </dgm:pt>
    <dgm:pt modelId="{A107EC15-00D7-4B67-8C61-F402D5176645}" type="parTrans" cxnId="{051C5B9A-E9FA-4CC4-A8D9-AADE30F548D7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AF484906-7987-4AD2-A800-FA7DC1DFE58F}" type="sibTrans" cxnId="{051C5B9A-E9FA-4CC4-A8D9-AADE30F548D7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7E19A945-C213-4612-B430-02346F236A6E}">
      <dgm:prSet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Принцип научности</a:t>
          </a:r>
          <a:endParaRPr lang="ru-RU" sz="1800" b="1">
            <a:solidFill>
              <a:schemeClr val="tx1"/>
            </a:solidFill>
          </a:endParaRPr>
        </a:p>
      </dgm:t>
    </dgm:pt>
    <dgm:pt modelId="{04046630-2601-4405-9EB2-C074B98EEE49}" type="parTrans" cxnId="{4F18A9B9-F6C0-4073-BEE1-793C85A080AE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3EC3947-75C4-4EC8-93F9-3BDE181D8C84}" type="sibTrans" cxnId="{4F18A9B9-F6C0-4073-BEE1-793C85A080AE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7BA4D55B-4D34-4D2E-BF41-FEB4D8EFB5C2}">
      <dgm:prSet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Принцип непрерывности и разнообразия</a:t>
          </a:r>
          <a:endParaRPr lang="ru-RU" sz="1800" b="1">
            <a:solidFill>
              <a:schemeClr val="tx1"/>
            </a:solidFill>
          </a:endParaRPr>
        </a:p>
      </dgm:t>
    </dgm:pt>
    <dgm:pt modelId="{F08A076B-09F0-4E65-A26C-25C2C0E1D3F1}" type="parTrans" cxnId="{F0BB87CA-978C-4865-BAB4-76F8D1B79A96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842D18D-570F-44CD-9271-54B8B981C83E}" type="sibTrans" cxnId="{F0BB87CA-978C-4865-BAB4-76F8D1B79A96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0F65F53-448D-4C63-AD27-7EC6BEB123B6}">
      <dgm:prSet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Принцип партнерства </a:t>
          </a:r>
          <a:endParaRPr lang="ru-RU" sz="1800" b="1">
            <a:solidFill>
              <a:schemeClr val="tx1"/>
            </a:solidFill>
          </a:endParaRPr>
        </a:p>
      </dgm:t>
    </dgm:pt>
    <dgm:pt modelId="{08C9FD07-B266-442E-864A-0278D2D46E3A}" type="parTrans" cxnId="{957B3274-5017-419C-8439-0190FC842C4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B3A4442A-D14F-4D2E-89DF-53208DF1B77D}" type="sibTrans" cxnId="{957B3274-5017-419C-8439-0190FC842C4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4DED328C-A4B7-430E-96B9-734DEAF8ABC9}">
      <dgm:prSet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Принципы экологичности и  безопасности</a:t>
          </a:r>
          <a:endParaRPr lang="ru-RU" sz="1800" b="1">
            <a:solidFill>
              <a:schemeClr val="tx1"/>
            </a:solidFill>
          </a:endParaRPr>
        </a:p>
      </dgm:t>
    </dgm:pt>
    <dgm:pt modelId="{3DF07A13-6C4D-477E-AED4-44CA5A4E0F63}" type="parTrans" cxnId="{D8997E10-F5B2-4923-BD60-2CE8E31EE0AE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A328A7C6-98A6-4BE1-BAF9-B55F2D46B64B}" type="sibTrans" cxnId="{D8997E10-F5B2-4923-BD60-2CE8E31EE0AE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4C8A6EE-0E32-437B-B205-E70CCAB9839C}" type="pres">
      <dgm:prSet presAssocID="{97DA194D-88A5-4612-A692-1D35B5E301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8A3F1C-15F8-436B-A7CD-8E73600A6E8F}" type="pres">
      <dgm:prSet presAssocID="{84F6AB12-BD1F-437A-B53D-5B8FC892867D}" presName="parentLin" presStyleCnt="0"/>
      <dgm:spPr/>
    </dgm:pt>
    <dgm:pt modelId="{0C5ADB3B-D049-4E28-AC7F-D8D26A4F11CD}" type="pres">
      <dgm:prSet presAssocID="{84F6AB12-BD1F-437A-B53D-5B8FC892867D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D9AA652-01A1-4536-9463-F528C1E45319}" type="pres">
      <dgm:prSet presAssocID="{84F6AB12-BD1F-437A-B53D-5B8FC892867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4F48A-247C-41D9-9516-FCD6742DC8F1}" type="pres">
      <dgm:prSet presAssocID="{84F6AB12-BD1F-437A-B53D-5B8FC892867D}" presName="negativeSpace" presStyleCnt="0"/>
      <dgm:spPr/>
    </dgm:pt>
    <dgm:pt modelId="{B7CFDC9E-0661-4A6E-ADD7-5180ABB2BCA6}" type="pres">
      <dgm:prSet presAssocID="{84F6AB12-BD1F-437A-B53D-5B8FC892867D}" presName="childText" presStyleLbl="conFgAcc1" presStyleIdx="0" presStyleCnt="7">
        <dgm:presLayoutVars>
          <dgm:bulletEnabled val="1"/>
        </dgm:presLayoutVars>
      </dgm:prSet>
      <dgm:spPr/>
    </dgm:pt>
    <dgm:pt modelId="{19FCE09C-4214-48DB-8B5A-E39F49338126}" type="pres">
      <dgm:prSet presAssocID="{EB990C8A-B344-48F1-870F-7AB6000449A4}" presName="spaceBetweenRectangles" presStyleCnt="0"/>
      <dgm:spPr/>
    </dgm:pt>
    <dgm:pt modelId="{982D69EE-D80B-404C-900A-1580714D5DF0}" type="pres">
      <dgm:prSet presAssocID="{75181CDE-7595-4581-BB9C-E4D55BC9C290}" presName="parentLin" presStyleCnt="0"/>
      <dgm:spPr/>
    </dgm:pt>
    <dgm:pt modelId="{7A77EC05-3118-4EBE-8292-187844E8CBAB}" type="pres">
      <dgm:prSet presAssocID="{75181CDE-7595-4581-BB9C-E4D55BC9C29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09070049-030B-4AAD-9571-3ABF07F3436C}" type="pres">
      <dgm:prSet presAssocID="{75181CDE-7595-4581-BB9C-E4D55BC9C29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9D5B3-8BD6-4C23-9838-5586569CBCF6}" type="pres">
      <dgm:prSet presAssocID="{75181CDE-7595-4581-BB9C-E4D55BC9C290}" presName="negativeSpace" presStyleCnt="0"/>
      <dgm:spPr/>
    </dgm:pt>
    <dgm:pt modelId="{47262A01-FE7E-4070-A0E5-4DF542A4B375}" type="pres">
      <dgm:prSet presAssocID="{75181CDE-7595-4581-BB9C-E4D55BC9C290}" presName="childText" presStyleLbl="conFgAcc1" presStyleIdx="1" presStyleCnt="7">
        <dgm:presLayoutVars>
          <dgm:bulletEnabled val="1"/>
        </dgm:presLayoutVars>
      </dgm:prSet>
      <dgm:spPr/>
    </dgm:pt>
    <dgm:pt modelId="{54356F3B-1827-4876-B337-6A8ACFC56927}" type="pres">
      <dgm:prSet presAssocID="{ADFAD8F6-25A6-4BD8-9253-EE1F409F5C87}" presName="spaceBetweenRectangles" presStyleCnt="0"/>
      <dgm:spPr/>
    </dgm:pt>
    <dgm:pt modelId="{EA66A7BA-F813-4A7B-9F39-DC8010BFF22D}" type="pres">
      <dgm:prSet presAssocID="{F0EFB149-EDCF-4414-B57E-80B2A94533B4}" presName="parentLin" presStyleCnt="0"/>
      <dgm:spPr/>
    </dgm:pt>
    <dgm:pt modelId="{7238AE8E-3AEC-463B-9321-F99ED73E6F72}" type="pres">
      <dgm:prSet presAssocID="{F0EFB149-EDCF-4414-B57E-80B2A94533B4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49A98E44-74B6-4671-8BF2-5092E4097B73}" type="pres">
      <dgm:prSet presAssocID="{F0EFB149-EDCF-4414-B57E-80B2A94533B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33572-8647-46EA-A007-66D436C6D574}" type="pres">
      <dgm:prSet presAssocID="{F0EFB149-EDCF-4414-B57E-80B2A94533B4}" presName="negativeSpace" presStyleCnt="0"/>
      <dgm:spPr/>
    </dgm:pt>
    <dgm:pt modelId="{291AC03D-28AD-4C53-AC9B-CDF0413664FD}" type="pres">
      <dgm:prSet presAssocID="{F0EFB149-EDCF-4414-B57E-80B2A94533B4}" presName="childText" presStyleLbl="conFgAcc1" presStyleIdx="2" presStyleCnt="7">
        <dgm:presLayoutVars>
          <dgm:bulletEnabled val="1"/>
        </dgm:presLayoutVars>
      </dgm:prSet>
      <dgm:spPr/>
    </dgm:pt>
    <dgm:pt modelId="{DF732A7D-9C60-4809-8850-CB070C90EF10}" type="pres">
      <dgm:prSet presAssocID="{AF484906-7987-4AD2-A800-FA7DC1DFE58F}" presName="spaceBetweenRectangles" presStyleCnt="0"/>
      <dgm:spPr/>
    </dgm:pt>
    <dgm:pt modelId="{0F79BE64-8403-4195-8137-D40AAEAA395C}" type="pres">
      <dgm:prSet presAssocID="{7E19A945-C213-4612-B430-02346F236A6E}" presName="parentLin" presStyleCnt="0"/>
      <dgm:spPr/>
    </dgm:pt>
    <dgm:pt modelId="{9D39FCCA-0465-41B8-BFF3-782EB359E4AE}" type="pres">
      <dgm:prSet presAssocID="{7E19A945-C213-4612-B430-02346F236A6E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3C014DBF-FF8C-4279-A5D1-0C349998DCFA}" type="pres">
      <dgm:prSet presAssocID="{7E19A945-C213-4612-B430-02346F236A6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5963E-6E2B-4B33-AAA3-7BD02F1E7760}" type="pres">
      <dgm:prSet presAssocID="{7E19A945-C213-4612-B430-02346F236A6E}" presName="negativeSpace" presStyleCnt="0"/>
      <dgm:spPr/>
    </dgm:pt>
    <dgm:pt modelId="{20230C5F-7DE7-4B79-A3BC-D53B98841268}" type="pres">
      <dgm:prSet presAssocID="{7E19A945-C213-4612-B430-02346F236A6E}" presName="childText" presStyleLbl="conFgAcc1" presStyleIdx="3" presStyleCnt="7">
        <dgm:presLayoutVars>
          <dgm:bulletEnabled val="1"/>
        </dgm:presLayoutVars>
      </dgm:prSet>
      <dgm:spPr/>
    </dgm:pt>
    <dgm:pt modelId="{BE773C3F-CC83-4871-BBC2-9F0187B26A00}" type="pres">
      <dgm:prSet presAssocID="{03EC3947-75C4-4EC8-93F9-3BDE181D8C84}" presName="spaceBetweenRectangles" presStyleCnt="0"/>
      <dgm:spPr/>
    </dgm:pt>
    <dgm:pt modelId="{397ACFEF-7B6E-408B-B33B-0A77C6C4D1CB}" type="pres">
      <dgm:prSet presAssocID="{7BA4D55B-4D34-4D2E-BF41-FEB4D8EFB5C2}" presName="parentLin" presStyleCnt="0"/>
      <dgm:spPr/>
    </dgm:pt>
    <dgm:pt modelId="{C7B6137E-27CE-49DD-B60A-B3E62E789E23}" type="pres">
      <dgm:prSet presAssocID="{7BA4D55B-4D34-4D2E-BF41-FEB4D8EFB5C2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EEBA912A-C2B6-4B88-9E9A-761341623A01}" type="pres">
      <dgm:prSet presAssocID="{7BA4D55B-4D34-4D2E-BF41-FEB4D8EFB5C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9E46D-EBFD-47B4-95C7-89BA71807023}" type="pres">
      <dgm:prSet presAssocID="{7BA4D55B-4D34-4D2E-BF41-FEB4D8EFB5C2}" presName="negativeSpace" presStyleCnt="0"/>
      <dgm:spPr/>
    </dgm:pt>
    <dgm:pt modelId="{DF22AA82-E383-4383-94B3-B2CAA8873EF4}" type="pres">
      <dgm:prSet presAssocID="{7BA4D55B-4D34-4D2E-BF41-FEB4D8EFB5C2}" presName="childText" presStyleLbl="conFgAcc1" presStyleIdx="4" presStyleCnt="7">
        <dgm:presLayoutVars>
          <dgm:bulletEnabled val="1"/>
        </dgm:presLayoutVars>
      </dgm:prSet>
      <dgm:spPr/>
    </dgm:pt>
    <dgm:pt modelId="{A791972F-D258-4F80-993E-4B334686F339}" type="pres">
      <dgm:prSet presAssocID="{5842D18D-570F-44CD-9271-54B8B981C83E}" presName="spaceBetweenRectangles" presStyleCnt="0"/>
      <dgm:spPr/>
    </dgm:pt>
    <dgm:pt modelId="{C8394603-61EA-46EE-B13C-BA225175861B}" type="pres">
      <dgm:prSet presAssocID="{E0F65F53-448D-4C63-AD27-7EC6BEB123B6}" presName="parentLin" presStyleCnt="0"/>
      <dgm:spPr/>
    </dgm:pt>
    <dgm:pt modelId="{17B6A1C0-1586-4719-987D-92CDF92B7ED4}" type="pres">
      <dgm:prSet presAssocID="{E0F65F53-448D-4C63-AD27-7EC6BEB123B6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51BC8D45-271D-49FC-8A2E-C499677139AE}" type="pres">
      <dgm:prSet presAssocID="{E0F65F53-448D-4C63-AD27-7EC6BEB123B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FB57C-9141-49EF-B359-6C39BCCDBA6A}" type="pres">
      <dgm:prSet presAssocID="{E0F65F53-448D-4C63-AD27-7EC6BEB123B6}" presName="negativeSpace" presStyleCnt="0"/>
      <dgm:spPr/>
    </dgm:pt>
    <dgm:pt modelId="{FA46CB07-A7D4-4EF3-9CAD-433075AD27CA}" type="pres">
      <dgm:prSet presAssocID="{E0F65F53-448D-4C63-AD27-7EC6BEB123B6}" presName="childText" presStyleLbl="conFgAcc1" presStyleIdx="5" presStyleCnt="7">
        <dgm:presLayoutVars>
          <dgm:bulletEnabled val="1"/>
        </dgm:presLayoutVars>
      </dgm:prSet>
      <dgm:spPr/>
    </dgm:pt>
    <dgm:pt modelId="{2B617270-288E-423B-A1C4-3B325F8AC0C3}" type="pres">
      <dgm:prSet presAssocID="{B3A4442A-D14F-4D2E-89DF-53208DF1B77D}" presName="spaceBetweenRectangles" presStyleCnt="0"/>
      <dgm:spPr/>
    </dgm:pt>
    <dgm:pt modelId="{C0A559C4-EB79-4FB6-8990-1293FEF2261F}" type="pres">
      <dgm:prSet presAssocID="{4DED328C-A4B7-430E-96B9-734DEAF8ABC9}" presName="parentLin" presStyleCnt="0"/>
      <dgm:spPr/>
    </dgm:pt>
    <dgm:pt modelId="{62361774-C8A8-4D6B-A9D1-A9D327CA55EE}" type="pres">
      <dgm:prSet presAssocID="{4DED328C-A4B7-430E-96B9-734DEAF8ABC9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42E043C9-854C-4318-9C55-F056394D029E}" type="pres">
      <dgm:prSet presAssocID="{4DED328C-A4B7-430E-96B9-734DEAF8ABC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99FC1-46DE-444E-BA2F-C0F42EC06D14}" type="pres">
      <dgm:prSet presAssocID="{4DED328C-A4B7-430E-96B9-734DEAF8ABC9}" presName="negativeSpace" presStyleCnt="0"/>
      <dgm:spPr/>
    </dgm:pt>
    <dgm:pt modelId="{0471F973-917B-4142-8A28-3E448BA76ECE}" type="pres">
      <dgm:prSet presAssocID="{4DED328C-A4B7-430E-96B9-734DEAF8ABC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CF01E0D-78D2-4F2F-A736-5F28FB9CDB2B}" type="presOf" srcId="{4DED328C-A4B7-430E-96B9-734DEAF8ABC9}" destId="{62361774-C8A8-4D6B-A9D1-A9D327CA55EE}" srcOrd="0" destOrd="0" presId="urn:microsoft.com/office/officeart/2005/8/layout/list1"/>
    <dgm:cxn modelId="{25E6BC60-3388-4912-9914-2EE09BA5D220}" srcId="{97DA194D-88A5-4612-A692-1D35B5E30197}" destId="{75181CDE-7595-4581-BB9C-E4D55BC9C290}" srcOrd="1" destOrd="0" parTransId="{066140FB-E41B-462A-BC1A-E482A9231C4F}" sibTransId="{ADFAD8F6-25A6-4BD8-9253-EE1F409F5C87}"/>
    <dgm:cxn modelId="{B7D395FE-8615-4FA1-85EE-5E2967E5242A}" type="presOf" srcId="{84F6AB12-BD1F-437A-B53D-5B8FC892867D}" destId="{CD9AA652-01A1-4536-9463-F528C1E45319}" srcOrd="1" destOrd="0" presId="urn:microsoft.com/office/officeart/2005/8/layout/list1"/>
    <dgm:cxn modelId="{14A12B93-0D00-495A-AA15-CAB7CEEA4818}" type="presOf" srcId="{E0F65F53-448D-4C63-AD27-7EC6BEB123B6}" destId="{17B6A1C0-1586-4719-987D-92CDF92B7ED4}" srcOrd="0" destOrd="0" presId="urn:microsoft.com/office/officeart/2005/8/layout/list1"/>
    <dgm:cxn modelId="{968B400F-6533-4660-8F5E-9C703953D54F}" type="presOf" srcId="{75181CDE-7595-4581-BB9C-E4D55BC9C290}" destId="{09070049-030B-4AAD-9571-3ABF07F3436C}" srcOrd="1" destOrd="0" presId="urn:microsoft.com/office/officeart/2005/8/layout/list1"/>
    <dgm:cxn modelId="{BA95B0B8-9B7D-4AFC-B287-1B25CCEED123}" type="presOf" srcId="{7BA4D55B-4D34-4D2E-BF41-FEB4D8EFB5C2}" destId="{C7B6137E-27CE-49DD-B60A-B3E62E789E23}" srcOrd="0" destOrd="0" presId="urn:microsoft.com/office/officeart/2005/8/layout/list1"/>
    <dgm:cxn modelId="{4B123986-7C7C-4FC9-ADA3-C4A0C05794CF}" type="presOf" srcId="{75181CDE-7595-4581-BB9C-E4D55BC9C290}" destId="{7A77EC05-3118-4EBE-8292-187844E8CBAB}" srcOrd="0" destOrd="0" presId="urn:microsoft.com/office/officeart/2005/8/layout/list1"/>
    <dgm:cxn modelId="{CE80E974-C4EC-40F2-9461-DC460F928889}" type="presOf" srcId="{7BA4D55B-4D34-4D2E-BF41-FEB4D8EFB5C2}" destId="{EEBA912A-C2B6-4B88-9E9A-761341623A01}" srcOrd="1" destOrd="0" presId="urn:microsoft.com/office/officeart/2005/8/layout/list1"/>
    <dgm:cxn modelId="{D8997E10-F5B2-4923-BD60-2CE8E31EE0AE}" srcId="{97DA194D-88A5-4612-A692-1D35B5E30197}" destId="{4DED328C-A4B7-430E-96B9-734DEAF8ABC9}" srcOrd="6" destOrd="0" parTransId="{3DF07A13-6C4D-477E-AED4-44CA5A4E0F63}" sibTransId="{A328A7C6-98A6-4BE1-BAF9-B55F2D46B64B}"/>
    <dgm:cxn modelId="{D77DD0B7-AC5A-4748-BBC3-034C3E95E797}" srcId="{97DA194D-88A5-4612-A692-1D35B5E30197}" destId="{84F6AB12-BD1F-437A-B53D-5B8FC892867D}" srcOrd="0" destOrd="0" parTransId="{2FB905B8-7ED9-43D0-BE12-0B2FE95D8D2D}" sibTransId="{EB990C8A-B344-48F1-870F-7AB6000449A4}"/>
    <dgm:cxn modelId="{4F18A9B9-F6C0-4073-BEE1-793C85A080AE}" srcId="{97DA194D-88A5-4612-A692-1D35B5E30197}" destId="{7E19A945-C213-4612-B430-02346F236A6E}" srcOrd="3" destOrd="0" parTransId="{04046630-2601-4405-9EB2-C074B98EEE49}" sibTransId="{03EC3947-75C4-4EC8-93F9-3BDE181D8C84}"/>
    <dgm:cxn modelId="{D56382BA-A8C6-4E58-AE32-17BB28583427}" type="presOf" srcId="{7E19A945-C213-4612-B430-02346F236A6E}" destId="{3C014DBF-FF8C-4279-A5D1-0C349998DCFA}" srcOrd="1" destOrd="0" presId="urn:microsoft.com/office/officeart/2005/8/layout/list1"/>
    <dgm:cxn modelId="{051C5B9A-E9FA-4CC4-A8D9-AADE30F548D7}" srcId="{97DA194D-88A5-4612-A692-1D35B5E30197}" destId="{F0EFB149-EDCF-4414-B57E-80B2A94533B4}" srcOrd="2" destOrd="0" parTransId="{A107EC15-00D7-4B67-8C61-F402D5176645}" sibTransId="{AF484906-7987-4AD2-A800-FA7DC1DFE58F}"/>
    <dgm:cxn modelId="{F0BB87CA-978C-4865-BAB4-76F8D1B79A96}" srcId="{97DA194D-88A5-4612-A692-1D35B5E30197}" destId="{7BA4D55B-4D34-4D2E-BF41-FEB4D8EFB5C2}" srcOrd="4" destOrd="0" parTransId="{F08A076B-09F0-4E65-A26C-25C2C0E1D3F1}" sibTransId="{5842D18D-570F-44CD-9271-54B8B981C83E}"/>
    <dgm:cxn modelId="{0FF9C1D1-7711-47F1-8994-030E9594A0F8}" type="presOf" srcId="{4DED328C-A4B7-430E-96B9-734DEAF8ABC9}" destId="{42E043C9-854C-4318-9C55-F056394D029E}" srcOrd="1" destOrd="0" presId="urn:microsoft.com/office/officeart/2005/8/layout/list1"/>
    <dgm:cxn modelId="{5ADA1439-DADD-4886-AD2A-8DE6D707AD8E}" type="presOf" srcId="{84F6AB12-BD1F-437A-B53D-5B8FC892867D}" destId="{0C5ADB3B-D049-4E28-AC7F-D8D26A4F11CD}" srcOrd="0" destOrd="0" presId="urn:microsoft.com/office/officeart/2005/8/layout/list1"/>
    <dgm:cxn modelId="{E045BC41-D2E9-4BE4-A912-3AC7B9532A18}" type="presOf" srcId="{7E19A945-C213-4612-B430-02346F236A6E}" destId="{9D39FCCA-0465-41B8-BFF3-782EB359E4AE}" srcOrd="0" destOrd="0" presId="urn:microsoft.com/office/officeart/2005/8/layout/list1"/>
    <dgm:cxn modelId="{19F28DBF-C701-4468-ABEC-17805BF57CC9}" type="presOf" srcId="{F0EFB149-EDCF-4414-B57E-80B2A94533B4}" destId="{7238AE8E-3AEC-463B-9321-F99ED73E6F72}" srcOrd="0" destOrd="0" presId="urn:microsoft.com/office/officeart/2005/8/layout/list1"/>
    <dgm:cxn modelId="{BBC21506-E97F-4CDF-9FFE-D156A9A38675}" type="presOf" srcId="{F0EFB149-EDCF-4414-B57E-80B2A94533B4}" destId="{49A98E44-74B6-4671-8BF2-5092E4097B73}" srcOrd="1" destOrd="0" presId="urn:microsoft.com/office/officeart/2005/8/layout/list1"/>
    <dgm:cxn modelId="{957B3274-5017-419C-8439-0190FC842C40}" srcId="{97DA194D-88A5-4612-A692-1D35B5E30197}" destId="{E0F65F53-448D-4C63-AD27-7EC6BEB123B6}" srcOrd="5" destOrd="0" parTransId="{08C9FD07-B266-442E-864A-0278D2D46E3A}" sibTransId="{B3A4442A-D14F-4D2E-89DF-53208DF1B77D}"/>
    <dgm:cxn modelId="{29F82B81-EC69-4A57-9F0D-402C463E6E18}" type="presOf" srcId="{E0F65F53-448D-4C63-AD27-7EC6BEB123B6}" destId="{51BC8D45-271D-49FC-8A2E-C499677139AE}" srcOrd="1" destOrd="0" presId="urn:microsoft.com/office/officeart/2005/8/layout/list1"/>
    <dgm:cxn modelId="{6CAFF7C0-211C-412E-A060-EE95D60917CF}" type="presOf" srcId="{97DA194D-88A5-4612-A692-1D35B5E30197}" destId="{E4C8A6EE-0E32-437B-B205-E70CCAB9839C}" srcOrd="0" destOrd="0" presId="urn:microsoft.com/office/officeart/2005/8/layout/list1"/>
    <dgm:cxn modelId="{CC7A6700-08BA-4C1F-AE87-C3197AB1D7E0}" type="presParOf" srcId="{E4C8A6EE-0E32-437B-B205-E70CCAB9839C}" destId="{028A3F1C-15F8-436B-A7CD-8E73600A6E8F}" srcOrd="0" destOrd="0" presId="urn:microsoft.com/office/officeart/2005/8/layout/list1"/>
    <dgm:cxn modelId="{D989B4D2-F0A1-46D6-8B82-80D0108C985D}" type="presParOf" srcId="{028A3F1C-15F8-436B-A7CD-8E73600A6E8F}" destId="{0C5ADB3B-D049-4E28-AC7F-D8D26A4F11CD}" srcOrd="0" destOrd="0" presId="urn:microsoft.com/office/officeart/2005/8/layout/list1"/>
    <dgm:cxn modelId="{FD645494-143A-4264-B5C8-78FBD743695A}" type="presParOf" srcId="{028A3F1C-15F8-436B-A7CD-8E73600A6E8F}" destId="{CD9AA652-01A1-4536-9463-F528C1E45319}" srcOrd="1" destOrd="0" presId="urn:microsoft.com/office/officeart/2005/8/layout/list1"/>
    <dgm:cxn modelId="{B9314248-C924-4957-954E-DD1850941DAF}" type="presParOf" srcId="{E4C8A6EE-0E32-437B-B205-E70CCAB9839C}" destId="{8334F48A-247C-41D9-9516-FCD6742DC8F1}" srcOrd="1" destOrd="0" presId="urn:microsoft.com/office/officeart/2005/8/layout/list1"/>
    <dgm:cxn modelId="{C79E9CA6-6FE6-4069-B1B1-A2184CCFC8A6}" type="presParOf" srcId="{E4C8A6EE-0E32-437B-B205-E70CCAB9839C}" destId="{B7CFDC9E-0661-4A6E-ADD7-5180ABB2BCA6}" srcOrd="2" destOrd="0" presId="urn:microsoft.com/office/officeart/2005/8/layout/list1"/>
    <dgm:cxn modelId="{C08BA396-61D7-4DEE-9176-17111A7EF510}" type="presParOf" srcId="{E4C8A6EE-0E32-437B-B205-E70CCAB9839C}" destId="{19FCE09C-4214-48DB-8B5A-E39F49338126}" srcOrd="3" destOrd="0" presId="urn:microsoft.com/office/officeart/2005/8/layout/list1"/>
    <dgm:cxn modelId="{0F481483-8617-4DA4-A2C3-1CCE7E6C37C5}" type="presParOf" srcId="{E4C8A6EE-0E32-437B-B205-E70CCAB9839C}" destId="{982D69EE-D80B-404C-900A-1580714D5DF0}" srcOrd="4" destOrd="0" presId="urn:microsoft.com/office/officeart/2005/8/layout/list1"/>
    <dgm:cxn modelId="{6A0E6686-0477-4CE1-81E2-63DDC972190A}" type="presParOf" srcId="{982D69EE-D80B-404C-900A-1580714D5DF0}" destId="{7A77EC05-3118-4EBE-8292-187844E8CBAB}" srcOrd="0" destOrd="0" presId="urn:microsoft.com/office/officeart/2005/8/layout/list1"/>
    <dgm:cxn modelId="{3FCF3E22-AACF-4857-B2AF-F362D77B4006}" type="presParOf" srcId="{982D69EE-D80B-404C-900A-1580714D5DF0}" destId="{09070049-030B-4AAD-9571-3ABF07F3436C}" srcOrd="1" destOrd="0" presId="urn:microsoft.com/office/officeart/2005/8/layout/list1"/>
    <dgm:cxn modelId="{2F51762C-89B6-4535-AC2A-29308FA04550}" type="presParOf" srcId="{E4C8A6EE-0E32-437B-B205-E70CCAB9839C}" destId="{5289D5B3-8BD6-4C23-9838-5586569CBCF6}" srcOrd="5" destOrd="0" presId="urn:microsoft.com/office/officeart/2005/8/layout/list1"/>
    <dgm:cxn modelId="{D859748C-8511-40EE-B72B-FC98E9AEBAF9}" type="presParOf" srcId="{E4C8A6EE-0E32-437B-B205-E70CCAB9839C}" destId="{47262A01-FE7E-4070-A0E5-4DF542A4B375}" srcOrd="6" destOrd="0" presId="urn:microsoft.com/office/officeart/2005/8/layout/list1"/>
    <dgm:cxn modelId="{853CB9C6-50A3-4591-8EFC-B4DA7CF61F13}" type="presParOf" srcId="{E4C8A6EE-0E32-437B-B205-E70CCAB9839C}" destId="{54356F3B-1827-4876-B337-6A8ACFC56927}" srcOrd="7" destOrd="0" presId="urn:microsoft.com/office/officeart/2005/8/layout/list1"/>
    <dgm:cxn modelId="{6F530038-ABB6-4272-AD67-44AA3CD75192}" type="presParOf" srcId="{E4C8A6EE-0E32-437B-B205-E70CCAB9839C}" destId="{EA66A7BA-F813-4A7B-9F39-DC8010BFF22D}" srcOrd="8" destOrd="0" presId="urn:microsoft.com/office/officeart/2005/8/layout/list1"/>
    <dgm:cxn modelId="{1A496DD5-5954-4FE5-A4E1-B79C840AD894}" type="presParOf" srcId="{EA66A7BA-F813-4A7B-9F39-DC8010BFF22D}" destId="{7238AE8E-3AEC-463B-9321-F99ED73E6F72}" srcOrd="0" destOrd="0" presId="urn:microsoft.com/office/officeart/2005/8/layout/list1"/>
    <dgm:cxn modelId="{BAB1100A-1453-4D5D-89FE-2B091D9B99C9}" type="presParOf" srcId="{EA66A7BA-F813-4A7B-9F39-DC8010BFF22D}" destId="{49A98E44-74B6-4671-8BF2-5092E4097B73}" srcOrd="1" destOrd="0" presId="urn:microsoft.com/office/officeart/2005/8/layout/list1"/>
    <dgm:cxn modelId="{93777CCB-F45D-4A1A-B59B-E022BFC89182}" type="presParOf" srcId="{E4C8A6EE-0E32-437B-B205-E70CCAB9839C}" destId="{89D33572-8647-46EA-A007-66D436C6D574}" srcOrd="9" destOrd="0" presId="urn:microsoft.com/office/officeart/2005/8/layout/list1"/>
    <dgm:cxn modelId="{E1B9609C-45C8-4F72-A939-64FF4BB100EC}" type="presParOf" srcId="{E4C8A6EE-0E32-437B-B205-E70CCAB9839C}" destId="{291AC03D-28AD-4C53-AC9B-CDF0413664FD}" srcOrd="10" destOrd="0" presId="urn:microsoft.com/office/officeart/2005/8/layout/list1"/>
    <dgm:cxn modelId="{7F80B2A8-EAAA-46B2-8677-98777113AAE5}" type="presParOf" srcId="{E4C8A6EE-0E32-437B-B205-E70CCAB9839C}" destId="{DF732A7D-9C60-4809-8850-CB070C90EF10}" srcOrd="11" destOrd="0" presId="urn:microsoft.com/office/officeart/2005/8/layout/list1"/>
    <dgm:cxn modelId="{E8BF6C03-A998-4C87-BEEB-728D71666933}" type="presParOf" srcId="{E4C8A6EE-0E32-437B-B205-E70CCAB9839C}" destId="{0F79BE64-8403-4195-8137-D40AAEAA395C}" srcOrd="12" destOrd="0" presId="urn:microsoft.com/office/officeart/2005/8/layout/list1"/>
    <dgm:cxn modelId="{12BE9635-E6C6-40A7-9DA4-FC699CC36432}" type="presParOf" srcId="{0F79BE64-8403-4195-8137-D40AAEAA395C}" destId="{9D39FCCA-0465-41B8-BFF3-782EB359E4AE}" srcOrd="0" destOrd="0" presId="urn:microsoft.com/office/officeart/2005/8/layout/list1"/>
    <dgm:cxn modelId="{92F4F4DA-F979-4BFA-9A4D-19675C27CDB5}" type="presParOf" srcId="{0F79BE64-8403-4195-8137-D40AAEAA395C}" destId="{3C014DBF-FF8C-4279-A5D1-0C349998DCFA}" srcOrd="1" destOrd="0" presId="urn:microsoft.com/office/officeart/2005/8/layout/list1"/>
    <dgm:cxn modelId="{61BEDF82-2F3A-4665-A050-E1155002ACAE}" type="presParOf" srcId="{E4C8A6EE-0E32-437B-B205-E70CCAB9839C}" destId="{6205963E-6E2B-4B33-AAA3-7BD02F1E7760}" srcOrd="13" destOrd="0" presId="urn:microsoft.com/office/officeart/2005/8/layout/list1"/>
    <dgm:cxn modelId="{A123EAD0-B982-4A2B-BF9B-48C19ED821A9}" type="presParOf" srcId="{E4C8A6EE-0E32-437B-B205-E70CCAB9839C}" destId="{20230C5F-7DE7-4B79-A3BC-D53B98841268}" srcOrd="14" destOrd="0" presId="urn:microsoft.com/office/officeart/2005/8/layout/list1"/>
    <dgm:cxn modelId="{8442FE7B-C9E7-4FEB-928B-120156CEAFC3}" type="presParOf" srcId="{E4C8A6EE-0E32-437B-B205-E70CCAB9839C}" destId="{BE773C3F-CC83-4871-BBC2-9F0187B26A00}" srcOrd="15" destOrd="0" presId="urn:microsoft.com/office/officeart/2005/8/layout/list1"/>
    <dgm:cxn modelId="{F676DC73-3C8E-4CEA-95F1-A679468BBFCE}" type="presParOf" srcId="{E4C8A6EE-0E32-437B-B205-E70CCAB9839C}" destId="{397ACFEF-7B6E-408B-B33B-0A77C6C4D1CB}" srcOrd="16" destOrd="0" presId="urn:microsoft.com/office/officeart/2005/8/layout/list1"/>
    <dgm:cxn modelId="{F2CB6E07-2146-4988-9B45-F63E9387C492}" type="presParOf" srcId="{397ACFEF-7B6E-408B-B33B-0A77C6C4D1CB}" destId="{C7B6137E-27CE-49DD-B60A-B3E62E789E23}" srcOrd="0" destOrd="0" presId="urn:microsoft.com/office/officeart/2005/8/layout/list1"/>
    <dgm:cxn modelId="{89D614D2-BE29-4284-8BA8-F4A52149C803}" type="presParOf" srcId="{397ACFEF-7B6E-408B-B33B-0A77C6C4D1CB}" destId="{EEBA912A-C2B6-4B88-9E9A-761341623A01}" srcOrd="1" destOrd="0" presId="urn:microsoft.com/office/officeart/2005/8/layout/list1"/>
    <dgm:cxn modelId="{01B4EAAC-1CFA-4835-99A0-F3BCEAB75C24}" type="presParOf" srcId="{E4C8A6EE-0E32-437B-B205-E70CCAB9839C}" destId="{4379E46D-EBFD-47B4-95C7-89BA71807023}" srcOrd="17" destOrd="0" presId="urn:microsoft.com/office/officeart/2005/8/layout/list1"/>
    <dgm:cxn modelId="{CC53F6F5-274C-454F-A53A-338CE9BFA339}" type="presParOf" srcId="{E4C8A6EE-0E32-437B-B205-E70CCAB9839C}" destId="{DF22AA82-E383-4383-94B3-B2CAA8873EF4}" srcOrd="18" destOrd="0" presId="urn:microsoft.com/office/officeart/2005/8/layout/list1"/>
    <dgm:cxn modelId="{CE56CE75-B6FD-4848-8526-2D2B8CBF3582}" type="presParOf" srcId="{E4C8A6EE-0E32-437B-B205-E70CCAB9839C}" destId="{A791972F-D258-4F80-993E-4B334686F339}" srcOrd="19" destOrd="0" presId="urn:microsoft.com/office/officeart/2005/8/layout/list1"/>
    <dgm:cxn modelId="{D43F6E89-DAD4-44AA-88D9-3150028C1F35}" type="presParOf" srcId="{E4C8A6EE-0E32-437B-B205-E70CCAB9839C}" destId="{C8394603-61EA-46EE-B13C-BA225175861B}" srcOrd="20" destOrd="0" presId="urn:microsoft.com/office/officeart/2005/8/layout/list1"/>
    <dgm:cxn modelId="{C8601177-1F08-482B-BDAD-8D0B9862CAB8}" type="presParOf" srcId="{C8394603-61EA-46EE-B13C-BA225175861B}" destId="{17B6A1C0-1586-4719-987D-92CDF92B7ED4}" srcOrd="0" destOrd="0" presId="urn:microsoft.com/office/officeart/2005/8/layout/list1"/>
    <dgm:cxn modelId="{904032CB-B4D6-4DF1-8887-96F6EEFBB2F7}" type="presParOf" srcId="{C8394603-61EA-46EE-B13C-BA225175861B}" destId="{51BC8D45-271D-49FC-8A2E-C499677139AE}" srcOrd="1" destOrd="0" presId="urn:microsoft.com/office/officeart/2005/8/layout/list1"/>
    <dgm:cxn modelId="{431B2057-3B56-4EB7-914B-E00C756FF71E}" type="presParOf" srcId="{E4C8A6EE-0E32-437B-B205-E70CCAB9839C}" destId="{C00FB57C-9141-49EF-B359-6C39BCCDBA6A}" srcOrd="21" destOrd="0" presId="urn:microsoft.com/office/officeart/2005/8/layout/list1"/>
    <dgm:cxn modelId="{8377AC44-830A-4DF5-B52D-631479767E1E}" type="presParOf" srcId="{E4C8A6EE-0E32-437B-B205-E70CCAB9839C}" destId="{FA46CB07-A7D4-4EF3-9CAD-433075AD27CA}" srcOrd="22" destOrd="0" presId="urn:microsoft.com/office/officeart/2005/8/layout/list1"/>
    <dgm:cxn modelId="{1E27AB81-4241-4939-9A90-9B6D76B9AE1E}" type="presParOf" srcId="{E4C8A6EE-0E32-437B-B205-E70CCAB9839C}" destId="{2B617270-288E-423B-A1C4-3B325F8AC0C3}" srcOrd="23" destOrd="0" presId="urn:microsoft.com/office/officeart/2005/8/layout/list1"/>
    <dgm:cxn modelId="{E51D2085-F0BD-4ABA-B789-E053F01E7E6D}" type="presParOf" srcId="{E4C8A6EE-0E32-437B-B205-E70CCAB9839C}" destId="{C0A559C4-EB79-4FB6-8990-1293FEF2261F}" srcOrd="24" destOrd="0" presId="urn:microsoft.com/office/officeart/2005/8/layout/list1"/>
    <dgm:cxn modelId="{3A341159-6451-41B0-960C-AF668A64B4A1}" type="presParOf" srcId="{C0A559C4-EB79-4FB6-8990-1293FEF2261F}" destId="{62361774-C8A8-4D6B-A9D1-A9D327CA55EE}" srcOrd="0" destOrd="0" presId="urn:microsoft.com/office/officeart/2005/8/layout/list1"/>
    <dgm:cxn modelId="{C84CC9E4-197C-40BF-92CC-9403919B4041}" type="presParOf" srcId="{C0A559C4-EB79-4FB6-8990-1293FEF2261F}" destId="{42E043C9-854C-4318-9C55-F056394D029E}" srcOrd="1" destOrd="0" presId="urn:microsoft.com/office/officeart/2005/8/layout/list1"/>
    <dgm:cxn modelId="{F0E3C612-83E2-4931-B842-3772D4A6E8A8}" type="presParOf" srcId="{E4C8A6EE-0E32-437B-B205-E70CCAB9839C}" destId="{FAC99FC1-46DE-444E-BA2F-C0F42EC06D14}" srcOrd="25" destOrd="0" presId="urn:microsoft.com/office/officeart/2005/8/layout/list1"/>
    <dgm:cxn modelId="{17A3E134-71BC-4501-BD3B-3D73D71FDFA4}" type="presParOf" srcId="{E4C8A6EE-0E32-437B-B205-E70CCAB9839C}" destId="{0471F973-917B-4142-8A28-3E448BA76EC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FDC9E-0661-4A6E-ADD7-5180ABB2BCA6}">
      <dsp:nvSpPr>
        <dsp:cNvPr id="0" name=""/>
        <dsp:cNvSpPr/>
      </dsp:nvSpPr>
      <dsp:spPr>
        <a:xfrm>
          <a:off x="0" y="336660"/>
          <a:ext cx="70084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AA652-01A1-4536-9463-F528C1E45319}">
      <dsp:nvSpPr>
        <dsp:cNvPr id="0" name=""/>
        <dsp:cNvSpPr/>
      </dsp:nvSpPr>
      <dsp:spPr>
        <a:xfrm>
          <a:off x="350422" y="115260"/>
          <a:ext cx="4905908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Принцип интеграции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372038" y="136876"/>
        <a:ext cx="4862676" cy="399568"/>
      </dsp:txXfrm>
    </dsp:sp>
    <dsp:sp modelId="{47262A01-FE7E-4070-A0E5-4DF542A4B375}">
      <dsp:nvSpPr>
        <dsp:cNvPr id="0" name=""/>
        <dsp:cNvSpPr/>
      </dsp:nvSpPr>
      <dsp:spPr>
        <a:xfrm>
          <a:off x="0" y="1017060"/>
          <a:ext cx="70084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70049-030B-4AAD-9571-3ABF07F3436C}">
      <dsp:nvSpPr>
        <dsp:cNvPr id="0" name=""/>
        <dsp:cNvSpPr/>
      </dsp:nvSpPr>
      <dsp:spPr>
        <a:xfrm>
          <a:off x="350422" y="795660"/>
          <a:ext cx="4905908" cy="442800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Принцип деятельности и интерактивности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372038" y="817276"/>
        <a:ext cx="4862676" cy="399568"/>
      </dsp:txXfrm>
    </dsp:sp>
    <dsp:sp modelId="{291AC03D-28AD-4C53-AC9B-CDF0413664FD}">
      <dsp:nvSpPr>
        <dsp:cNvPr id="0" name=""/>
        <dsp:cNvSpPr/>
      </dsp:nvSpPr>
      <dsp:spPr>
        <a:xfrm>
          <a:off x="0" y="1697460"/>
          <a:ext cx="70084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98E44-74B6-4671-8BF2-5092E4097B73}">
      <dsp:nvSpPr>
        <dsp:cNvPr id="0" name=""/>
        <dsp:cNvSpPr/>
      </dsp:nvSpPr>
      <dsp:spPr>
        <a:xfrm>
          <a:off x="350422" y="1476060"/>
          <a:ext cx="4905908" cy="44280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Принципы динамичности и вариативности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372038" y="1497676"/>
        <a:ext cx="4862676" cy="399568"/>
      </dsp:txXfrm>
    </dsp:sp>
    <dsp:sp modelId="{20230C5F-7DE7-4B79-A3BC-D53B98841268}">
      <dsp:nvSpPr>
        <dsp:cNvPr id="0" name=""/>
        <dsp:cNvSpPr/>
      </dsp:nvSpPr>
      <dsp:spPr>
        <a:xfrm>
          <a:off x="0" y="2377860"/>
          <a:ext cx="70084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14DBF-FF8C-4279-A5D1-0C349998DCFA}">
      <dsp:nvSpPr>
        <dsp:cNvPr id="0" name=""/>
        <dsp:cNvSpPr/>
      </dsp:nvSpPr>
      <dsp:spPr>
        <a:xfrm>
          <a:off x="350422" y="2156460"/>
          <a:ext cx="4905908" cy="4428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Принцип научности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372038" y="2178076"/>
        <a:ext cx="4862676" cy="399568"/>
      </dsp:txXfrm>
    </dsp:sp>
    <dsp:sp modelId="{DF22AA82-E383-4383-94B3-B2CAA8873EF4}">
      <dsp:nvSpPr>
        <dsp:cNvPr id="0" name=""/>
        <dsp:cNvSpPr/>
      </dsp:nvSpPr>
      <dsp:spPr>
        <a:xfrm>
          <a:off x="0" y="3058260"/>
          <a:ext cx="70084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A912A-C2B6-4B88-9E9A-761341623A01}">
      <dsp:nvSpPr>
        <dsp:cNvPr id="0" name=""/>
        <dsp:cNvSpPr/>
      </dsp:nvSpPr>
      <dsp:spPr>
        <a:xfrm>
          <a:off x="350422" y="2836860"/>
          <a:ext cx="4905908" cy="44280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Принцип непрерывности и разнообразия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372038" y="2858476"/>
        <a:ext cx="4862676" cy="399568"/>
      </dsp:txXfrm>
    </dsp:sp>
    <dsp:sp modelId="{FA46CB07-A7D4-4EF3-9CAD-433075AD27CA}">
      <dsp:nvSpPr>
        <dsp:cNvPr id="0" name=""/>
        <dsp:cNvSpPr/>
      </dsp:nvSpPr>
      <dsp:spPr>
        <a:xfrm>
          <a:off x="0" y="3738660"/>
          <a:ext cx="70084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C8D45-271D-49FC-8A2E-C499677139AE}">
      <dsp:nvSpPr>
        <dsp:cNvPr id="0" name=""/>
        <dsp:cNvSpPr/>
      </dsp:nvSpPr>
      <dsp:spPr>
        <a:xfrm>
          <a:off x="350422" y="3517260"/>
          <a:ext cx="4905908" cy="442800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Принцип партнерства 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372038" y="3538876"/>
        <a:ext cx="4862676" cy="399568"/>
      </dsp:txXfrm>
    </dsp:sp>
    <dsp:sp modelId="{0471F973-917B-4142-8A28-3E448BA76ECE}">
      <dsp:nvSpPr>
        <dsp:cNvPr id="0" name=""/>
        <dsp:cNvSpPr/>
      </dsp:nvSpPr>
      <dsp:spPr>
        <a:xfrm>
          <a:off x="0" y="4419060"/>
          <a:ext cx="700844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043C9-854C-4318-9C55-F056394D029E}">
      <dsp:nvSpPr>
        <dsp:cNvPr id="0" name=""/>
        <dsp:cNvSpPr/>
      </dsp:nvSpPr>
      <dsp:spPr>
        <a:xfrm>
          <a:off x="350422" y="4197660"/>
          <a:ext cx="4905908" cy="4428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Принципы экологичности и  безопасности</a:t>
          </a:r>
          <a:endParaRPr lang="ru-RU" sz="1800" b="1" kern="1200">
            <a:solidFill>
              <a:schemeClr val="tx1"/>
            </a:solidFill>
          </a:endParaRPr>
        </a:p>
      </dsp:txBody>
      <dsp:txXfrm>
        <a:off x="372038" y="4219276"/>
        <a:ext cx="4862676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EC5A-1C70-42AD-8719-50DB5AD2F97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8F5-37E3-4FB2-8DCE-D0FB729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3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EC5A-1C70-42AD-8719-50DB5AD2F97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8F5-37E3-4FB2-8DCE-D0FB729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EC5A-1C70-42AD-8719-50DB5AD2F97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8F5-37E3-4FB2-8DCE-D0FB729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EC5A-1C70-42AD-8719-50DB5AD2F97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8F5-37E3-4FB2-8DCE-D0FB729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EC5A-1C70-42AD-8719-50DB5AD2F97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8F5-37E3-4FB2-8DCE-D0FB729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6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EC5A-1C70-42AD-8719-50DB5AD2F97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8F5-37E3-4FB2-8DCE-D0FB729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79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EC5A-1C70-42AD-8719-50DB5AD2F97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8F5-37E3-4FB2-8DCE-D0FB729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EC5A-1C70-42AD-8719-50DB5AD2F97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8F5-37E3-4FB2-8DCE-D0FB729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EC5A-1C70-42AD-8719-50DB5AD2F97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8F5-37E3-4FB2-8DCE-D0FB729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EC5A-1C70-42AD-8719-50DB5AD2F97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8F5-37E3-4FB2-8DCE-D0FB729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EC5A-1C70-42AD-8719-50DB5AD2F97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8F5-37E3-4FB2-8DCE-D0FB729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lumMod val="0"/>
                <a:lumOff val="100000"/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2EC5A-1C70-42AD-8719-50DB5AD2F97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F8F5-37E3-4FB2-8DCE-D0FB72982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1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7"/>
            <a:ext cx="7990656" cy="290775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000" b="1" dirty="0" smtClean="0">
                <a:effectLst/>
                <a:latin typeface="Times New Roman"/>
                <a:ea typeface="Times New Roman"/>
                <a:cs typeface="Times New Roman"/>
              </a:rPr>
              <a:t>Музейная педагогика в детском саду</a:t>
            </a:r>
            <a:endParaRPr lang="ru-RU" sz="6000" b="1" dirty="0"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7056784" cy="19442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старший воспитатель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квалификационной категории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Харина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лефтина\Desktop\фото нна флешку\музейкниги\SAM_582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634364"/>
            <a:ext cx="3811270" cy="2794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Алефтина\Desktop\фото нна флешку\музейкниги\SAM_785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518" y="542924"/>
            <a:ext cx="3848100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по музеям\DSCN390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687" y="4221088"/>
            <a:ext cx="3618285" cy="2444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3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– музей «Транспорт»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воспитатель Журавлева М.Н.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Башкова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О.С.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G:\по музеям\гр.1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043065" cy="4750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3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по музеям\SAM_922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122341" cy="33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по музеям\SAM_924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877" y="3140968"/>
            <a:ext cx="4338365" cy="3379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5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– музей «Игрушка - забава»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воспитатель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Едиханова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Т.И. Шишкина О.И.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G:\по музеям\2гр.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67743" y="1556792"/>
            <a:ext cx="4824537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6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по музеям\SAM_922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0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– музей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«Домашние животные»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воспитатель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Н.Ф.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Карагезова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О.А.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G:\по музеям\SAM_951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44882" y="2288149"/>
            <a:ext cx="4554390" cy="4099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54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по музеям\DSCN388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7" y="1200467"/>
            <a:ext cx="5940425" cy="4457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– музей «Русские узоры»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воспитатель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Кульбида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Т.Н. Чернышева О.О.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G:\по музеям\4гр.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038" y="1700808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1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по музеям\DSCN394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7" y="1200467"/>
            <a:ext cx="5940425" cy="4457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6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по музеям\5гр.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17120" y="2000118"/>
            <a:ext cx="4626395" cy="41717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– музей «Кукол»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воспитатель Горбунова В.В. Козина Е.С.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пространства новыми формами работы с детьми </a:t>
            </a:r>
          </a:p>
        </p:txBody>
      </p:sp>
    </p:spTree>
    <p:extLst>
      <p:ext uri="{BB962C8B-B14F-4D97-AF65-F5344CB8AC3E}">
        <p14:creationId xmlns:p14="http://schemas.microsoft.com/office/powerpoint/2010/main" val="79503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по музеям\SAM_924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834309" cy="287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по музеям\SAM_926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4104456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8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по музеям\DSCN395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006" y="1916832"/>
            <a:ext cx="5940425" cy="44570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– музей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«Музыкальные инструменты»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Мринская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308721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6886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предметно-развивающей среды ДОУ;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дошкольников представления о музее;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кругозора дошкольников;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проектно-исследовательских умений и навыков;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умения самостоятельно анализировать и систематизировать полученные знания;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и логического мышления, воображения;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активной жизненной позиции;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(семей воспитанников) в жизнь детского сада</a:t>
            </a:r>
          </a:p>
        </p:txBody>
      </p:sp>
    </p:spTree>
    <p:extLst>
      <p:ext uri="{BB962C8B-B14F-4D97-AF65-F5344CB8AC3E}">
        <p14:creationId xmlns:p14="http://schemas.microsoft.com/office/powerpoint/2010/main" val="226229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 кругозор, дает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обогатить знания дошкольников об окружающем мире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4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57018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мини - музеев в ДОУ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40512449"/>
              </p:ext>
            </p:extLst>
          </p:nvPr>
        </p:nvGraphicFramePr>
        <p:xfrm>
          <a:off x="755576" y="1700808"/>
          <a:ext cx="700844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по музейной педагогике включают в себя: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беседы, занятия 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исследовательская деятельность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развивающие игры, изготовленные для мини – музея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по совместной деятельности детей и родителей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события ( викторины, развлечения, праздники 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06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– музей «Ложки»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воспитатель Арефьева И.В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Кульбида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Л.Н.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541" y="1700808"/>
            <a:ext cx="4146550" cy="473392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53036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по музеям\SAM_928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474269" cy="273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по музеям\SAM_928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698" y="620688"/>
            <a:ext cx="3834309" cy="280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по музеям\SAM_930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834257"/>
            <a:ext cx="3834309" cy="2515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87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– музей «Книги»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старший воспитатель Харина А.Ю.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учитель-логопед Алексеенко Т.И.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G:\по музеям\книги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989016" cy="4101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2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219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Музейная педагогика в детском саду</vt:lpstr>
      <vt:lpstr>Цель </vt:lpstr>
      <vt:lpstr>Задачи  </vt:lpstr>
      <vt:lpstr>Актуальность </vt:lpstr>
      <vt:lpstr>Принципы организации мини - музеев в ДОУ : </vt:lpstr>
      <vt:lpstr>Работа  по музейной педагогике включают в себя: </vt:lpstr>
      <vt:lpstr>Мини – музей «Ложки»   руководитель: воспитатель Арефьева И.В Кульбида Л.Н.</vt:lpstr>
      <vt:lpstr>Презентация PowerPoint</vt:lpstr>
      <vt:lpstr>Мини – музей «Книги» руководитель: старший воспитатель Харина А.Ю.  учитель-логопед Алексеенко Т.И.</vt:lpstr>
      <vt:lpstr>Презентация PowerPoint</vt:lpstr>
      <vt:lpstr>Мини – музей «Транспорт» руководитель: воспитатель Журавлева М.Н. Башкова О.С.</vt:lpstr>
      <vt:lpstr>Презентация PowerPoint</vt:lpstr>
      <vt:lpstr>Мини – музей «Игрушка - забава» руководитель: воспитатель Едиханова Т.И. Шишкина О.И.</vt:lpstr>
      <vt:lpstr>Презентация PowerPoint</vt:lpstr>
      <vt:lpstr>Мини – музей  «Домашние животные» руководитель: воспитатель Кадрова Н.Ф. Карагезова О.А.</vt:lpstr>
      <vt:lpstr>Презентация PowerPoint</vt:lpstr>
      <vt:lpstr>Мини – музей «Русские узоры» руководитель: воспитатель Кульбида Т.Н. Чернышева О.О.</vt:lpstr>
      <vt:lpstr>Презентация PowerPoint</vt:lpstr>
      <vt:lpstr>Мини – музей «Кукол» руководитель: воспитатель Горбунова В.В. Козина Е.С.</vt:lpstr>
      <vt:lpstr>Презентация PowerPoint</vt:lpstr>
      <vt:lpstr>Видео – музей  «Музыкальные инструменты» музыкальный руководитель: Мринская Н.В.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Алефтина</dc:creator>
  <cp:lastModifiedBy>Алефтина</cp:lastModifiedBy>
  <cp:revision>8</cp:revision>
  <dcterms:created xsi:type="dcterms:W3CDTF">2015-05-25T17:14:54Z</dcterms:created>
  <dcterms:modified xsi:type="dcterms:W3CDTF">2015-09-12T14:55:43Z</dcterms:modified>
</cp:coreProperties>
</file>