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5" r:id="rId4"/>
    <p:sldId id="258" r:id="rId5"/>
    <p:sldId id="263" r:id="rId6"/>
    <p:sldId id="264" r:id="rId7"/>
    <p:sldId id="266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02" autoAdjust="0"/>
    <p:restoredTop sz="93910" autoAdjust="0"/>
  </p:normalViewPr>
  <p:slideViewPr>
    <p:cSldViewPr snapToGrid="0">
      <p:cViewPr varScale="1">
        <p:scale>
          <a:sx n="53" d="100"/>
          <a:sy n="53" d="100"/>
        </p:scale>
        <p:origin x="-102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6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0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3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01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63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50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8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18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1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72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5774-3064-498C-9076-598D51AB02B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CC2D-0A2D-414E-9139-C61DE54046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91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Банковский мост в Санкт-Петербурге</a:t>
            </a:r>
            <a:endParaRPr lang="ru-RU" sz="48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2009553"/>
            <a:ext cx="4648200" cy="41674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72667" y="1825625"/>
            <a:ext cx="6214533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Учитель Селихова Вера Георгиевна</a:t>
            </a:r>
            <a:endParaRPr lang="ru-RU" dirty="0"/>
          </a:p>
        </p:txBody>
      </p:sp>
      <p:pic>
        <p:nvPicPr>
          <p:cNvPr id="5122" name="Picture 2" descr="http://erudit.edu.ru/wp-content/uploads/2013/09/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825625"/>
            <a:ext cx="5315839" cy="4202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35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1761" y="0"/>
            <a:ext cx="10254106" cy="692139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9800" y="254000"/>
            <a:ext cx="10591800" cy="98213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Построен в начале 19 века, архитекторы немец </a:t>
            </a:r>
            <a:r>
              <a:rPr lang="ru-RU" sz="3600" b="1" i="1" dirty="0" err="1" smtClean="0"/>
              <a:t>Треттер</a:t>
            </a:r>
            <a:r>
              <a:rPr lang="ru-RU" sz="3600" b="1" i="1" dirty="0" smtClean="0"/>
              <a:t> и </a:t>
            </a:r>
            <a:r>
              <a:rPr lang="ru-RU" sz="3600" b="1" i="1" dirty="0" err="1" smtClean="0"/>
              <a:t>П.Соколов</a:t>
            </a:r>
            <a:r>
              <a:rPr lang="ru-RU" sz="3600" b="1" i="1" dirty="0" smtClean="0"/>
              <a:t>, расположен на канале Грибоедова</a:t>
            </a:r>
            <a:endParaRPr lang="ru-RU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29477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Банковский мост (Bank bridge) - город Санкт-Петербург, Россия - фото, описа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9" y="2252133"/>
            <a:ext cx="5715000" cy="4385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отографии Санкт-Петербург: Банковский мост, Санкт-Петербург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65906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Грифоны </a:t>
            </a:r>
            <a:r>
              <a:rPr lang="ru-RU" b="1" i="1" dirty="0" smtClean="0"/>
              <a:t>-звери с головой и телом льва и крыльями орла; символ единства силы и ума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9780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анковский мост, Россия , Санкт-Петербург достопримечательнос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1" y="1274278"/>
            <a:ext cx="8034729" cy="520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5334" y="169333"/>
            <a:ext cx="10552521" cy="9110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Здание Университета экономики и финансов        ( бывшее здание Ассигнационного банка )</a:t>
            </a:r>
            <a:endParaRPr lang="ru-RU" b="1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8298" y="1316073"/>
            <a:ext cx="10479374" cy="53545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54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Банковский мос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8" y="-118533"/>
            <a:ext cx="9302044" cy="6976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kozla.net/dw/root/320x240/nature/hud/perov/ru_pe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88" y="3894667"/>
            <a:ext cx="1377245" cy="1032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pPr algn="r"/>
            <a:r>
              <a:rPr lang="ru-RU" b="1" i="1" dirty="0" smtClean="0"/>
              <a:t>Сон </a:t>
            </a:r>
            <a:r>
              <a:rPr lang="ru-RU" b="1" i="1" smtClean="0"/>
              <a:t>в летнюю </a:t>
            </a:r>
            <a:r>
              <a:rPr lang="ru-RU" b="1" i="1" dirty="0" smtClean="0"/>
              <a:t>ночь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27713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анковский мост.Фото 1976 г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1" y="125942"/>
            <a:ext cx="11611195" cy="7510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43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тография Над суетой из раздела город 3172661 - фото.сайт - Photosight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9" y="486832"/>
            <a:ext cx="9525000" cy="628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Люблю тебя, Петра творенье  !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33669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62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Банковский мост в Санкт-Петербурге</vt:lpstr>
      <vt:lpstr>Построен в начале 19 века, архитекторы немец Треттер и П.Соколов, расположен на канале Грибоедова</vt:lpstr>
      <vt:lpstr>Грифоны -звери с головой и телом льва и крыльями орла; символ единства силы и ума</vt:lpstr>
      <vt:lpstr>Здание Университета экономики и финансов        ( бывшее здание Ассигнационного банка )</vt:lpstr>
      <vt:lpstr>Сон в летнюю ночь</vt:lpstr>
      <vt:lpstr>Слайд 6</vt:lpstr>
      <vt:lpstr>Люблю тебя, Петра творенье 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Папа</cp:lastModifiedBy>
  <cp:revision>16</cp:revision>
  <cp:lastPrinted>2014-11-27T13:21:10Z</cp:lastPrinted>
  <dcterms:created xsi:type="dcterms:W3CDTF">2014-04-23T07:22:30Z</dcterms:created>
  <dcterms:modified xsi:type="dcterms:W3CDTF">2015-06-22T16:17:44Z</dcterms:modified>
</cp:coreProperties>
</file>