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78" r:id="rId12"/>
    <p:sldId id="279" r:id="rId13"/>
    <p:sldId id="263" r:id="rId14"/>
    <p:sldId id="264" r:id="rId15"/>
    <p:sldId id="266" r:id="rId16"/>
    <p:sldId id="267" r:id="rId17"/>
    <p:sldId id="268" r:id="rId18"/>
    <p:sldId id="274" r:id="rId19"/>
    <p:sldId id="269" r:id="rId20"/>
    <p:sldId id="270" r:id="rId21"/>
    <p:sldId id="275" r:id="rId22"/>
    <p:sldId id="271" r:id="rId23"/>
    <p:sldId id="276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0CCA2-2931-453D-B088-9E86A2AA1AF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176599B-4374-443E-B987-7DB9267314AB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«Первые книги»</a:t>
          </a:r>
          <a:r>
            <a:rPr lang="ru-RU" smtClean="0">
              <a:solidFill>
                <a:schemeClr val="tx1"/>
              </a:solidFill>
            </a:rPr>
            <a:t>. </a:t>
          </a:r>
          <a:endParaRPr lang="ru-RU">
            <a:solidFill>
              <a:schemeClr val="tx1"/>
            </a:solidFill>
          </a:endParaRPr>
        </a:p>
      </dgm:t>
    </dgm:pt>
    <dgm:pt modelId="{AE646523-914A-4207-A8A2-123EB831F408}" type="parTrans" cxnId="{AE2EC1DF-A404-45CC-AA2A-89E602AD55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6D7D64-DCA7-43C5-B3ED-2587CD69FE2C}" type="sibTrans" cxnId="{AE2EC1DF-A404-45CC-AA2A-89E602AD55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574747-9594-4ADE-A495-DCCA1CE64FBB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«На чем писали в древности»</a:t>
          </a:r>
          <a:r>
            <a:rPr lang="ru-RU" smtClean="0">
              <a:solidFill>
                <a:schemeClr val="tx1"/>
              </a:solidFill>
            </a:rPr>
            <a:t> </a:t>
          </a:r>
          <a:endParaRPr lang="ru-RU">
            <a:solidFill>
              <a:schemeClr val="tx1"/>
            </a:solidFill>
          </a:endParaRPr>
        </a:p>
      </dgm:t>
    </dgm:pt>
    <dgm:pt modelId="{7A26A8B0-0413-4E45-8D79-C80491E1C517}" type="parTrans" cxnId="{17AFCBAB-78B2-4CC7-83FA-18693B4F53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622AE6-49DD-49DD-A413-5F9F66D3F746}" type="sibTrans" cxnId="{17AFCBAB-78B2-4CC7-83FA-18693B4F53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62B277-1CE1-4AD7-AC7C-CA4E89B1487C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«Как создавались первые книги».</a:t>
          </a:r>
          <a:r>
            <a:rPr lang="ru-RU" smtClean="0">
              <a:solidFill>
                <a:schemeClr val="tx1"/>
              </a:solidFill>
            </a:rPr>
            <a:t> </a:t>
          </a:r>
          <a:endParaRPr lang="ru-RU">
            <a:solidFill>
              <a:schemeClr val="tx1"/>
            </a:solidFill>
          </a:endParaRPr>
        </a:p>
      </dgm:t>
    </dgm:pt>
    <dgm:pt modelId="{D4D6FE68-D32D-46DE-836C-C00471F07B58}" type="parTrans" cxnId="{B2B17747-2107-4C6B-8E10-DAD1BDE62C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16E60A-D854-4E6A-B49E-D12FBC7D9679}" type="sibTrans" cxnId="{B2B17747-2107-4C6B-8E10-DAD1BDE62C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2DF150-2BFB-41BB-901F-30B95C497418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«Как делают книги сегодня»</a:t>
          </a:r>
          <a:endParaRPr lang="ru-RU">
            <a:solidFill>
              <a:schemeClr val="tx1"/>
            </a:solidFill>
          </a:endParaRPr>
        </a:p>
      </dgm:t>
    </dgm:pt>
    <dgm:pt modelId="{ACD21541-717E-4350-B8EF-405D91A97DFD}" type="parTrans" cxnId="{01CB8728-550E-4817-A9A2-54CEBA52F1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B7D559-E030-4058-852B-AFC77E3F73A9}" type="sibTrans" cxnId="{01CB8728-550E-4817-A9A2-54CEBA52F1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138EE8-CB33-418C-8D61-68B24AFC2BC6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«Книги бывают разными»</a:t>
          </a:r>
          <a:endParaRPr lang="ru-RU">
            <a:solidFill>
              <a:schemeClr val="tx1"/>
            </a:solidFill>
          </a:endParaRPr>
        </a:p>
      </dgm:t>
    </dgm:pt>
    <dgm:pt modelId="{76604F69-E2D7-44C1-9919-002684755BD6}" type="parTrans" cxnId="{4B6FAC75-0DF1-4279-BE6A-0A48BD5005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DDDBB1-460E-410B-953F-F1B8D16205BB}" type="sibTrans" cxnId="{4B6FAC75-0DF1-4279-BE6A-0A48BD5005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96E029-85AE-44D9-9B0A-F2E1B9D01B6D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«Художники – иллюстраторы»</a:t>
          </a:r>
          <a:endParaRPr lang="ru-RU">
            <a:solidFill>
              <a:schemeClr val="tx1"/>
            </a:solidFill>
          </a:endParaRPr>
        </a:p>
      </dgm:t>
    </dgm:pt>
    <dgm:pt modelId="{140022B3-2356-4A85-BBAD-47A48E8C4BBB}" type="parTrans" cxnId="{922BA73C-63D1-4865-870D-7B08A1D791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5FB11A-3100-46C0-8FCD-41014AA8F07B}" type="sibTrans" cxnId="{922BA73C-63D1-4865-870D-7B08A1D791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0E3150-0338-4CA2-8B58-3CF8452F72EE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«Сделай сам»</a:t>
          </a:r>
          <a:r>
            <a:rPr lang="ru-RU" smtClean="0">
              <a:solidFill>
                <a:schemeClr val="tx1"/>
              </a:solidFill>
            </a:rPr>
            <a:t>. </a:t>
          </a:r>
          <a:endParaRPr lang="ru-RU">
            <a:solidFill>
              <a:schemeClr val="tx1"/>
            </a:solidFill>
          </a:endParaRPr>
        </a:p>
      </dgm:t>
    </dgm:pt>
    <dgm:pt modelId="{CDF52051-9D28-4999-9EEE-DAFCEEADFFDF}" type="parTrans" cxnId="{03E93732-C9DF-411A-BC23-EF8498CFEA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91A128-3D95-4F81-8669-E72405B2DF05}" type="sibTrans" cxnId="{03E93732-C9DF-411A-BC23-EF8498CFEA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8DDA60-6A1B-440E-9852-4034AE478678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«Книжкина больница»</a:t>
          </a:r>
          <a:r>
            <a:rPr lang="ru-RU" smtClean="0">
              <a:solidFill>
                <a:schemeClr val="tx1"/>
              </a:solidFill>
            </a:rPr>
            <a:t>.</a:t>
          </a:r>
          <a:endParaRPr lang="ru-RU">
            <a:solidFill>
              <a:schemeClr val="tx1"/>
            </a:solidFill>
          </a:endParaRPr>
        </a:p>
      </dgm:t>
    </dgm:pt>
    <dgm:pt modelId="{E3408E51-C87F-4779-AADA-52D2FE1C41FD}" type="parTrans" cxnId="{60665769-C818-4366-8BAE-9B0B645B3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33A93B-2EB4-4405-82EB-0F41B4056D8E}" type="sibTrans" cxnId="{60665769-C818-4366-8BAE-9B0B645B3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69AD39-6B80-497D-81CA-59363A9A9ED9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«Библиотека»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BEE86145-98E3-46E1-8C72-CDE7458A0D95}" type="parTrans" cxnId="{FCD7066C-FF3A-4B1F-932A-17D545763D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3D43BD-8ACE-4BD3-A123-A701D4326CDC}" type="sibTrans" cxnId="{FCD7066C-FF3A-4B1F-932A-17D545763D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63ECA1-FCF2-47C0-B2BF-21AA6CBD3F31}">
      <dgm:prSet/>
      <dgm:spPr/>
      <dgm:t>
        <a:bodyPr/>
        <a:lstStyle/>
        <a:p>
          <a:pPr rtl="0"/>
          <a:r>
            <a:rPr lang="ru-RU" b="1" i="1" smtClean="0">
              <a:solidFill>
                <a:schemeClr val="tx1"/>
              </a:solidFill>
            </a:rPr>
            <a:t>«Игротека»</a:t>
          </a:r>
          <a:endParaRPr lang="ru-RU">
            <a:solidFill>
              <a:schemeClr val="tx1"/>
            </a:solidFill>
          </a:endParaRPr>
        </a:p>
      </dgm:t>
    </dgm:pt>
    <dgm:pt modelId="{BA1B5608-EC9E-4D84-BED2-B2E1B2FF1C51}" type="parTrans" cxnId="{A1419A99-EBA9-4690-9D7A-2313048240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9A172E-6CA3-4092-BBD9-252B073F07CD}" type="sibTrans" cxnId="{A1419A99-EBA9-4690-9D7A-2313048240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F72400-F8BB-44AA-A83E-06C844755ED9}" type="pres">
      <dgm:prSet presAssocID="{FFD0CCA2-2931-453D-B088-9E86A2AA1A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18A88-33C7-44FF-91B8-21AD463EB4BF}" type="pres">
      <dgm:prSet presAssocID="{FFD0CCA2-2931-453D-B088-9E86A2AA1AF5}" presName="cycle" presStyleCnt="0"/>
      <dgm:spPr/>
    </dgm:pt>
    <dgm:pt modelId="{22BFC4CE-FDDC-4DCA-8AB2-0817DFD0B148}" type="pres">
      <dgm:prSet presAssocID="{D176599B-4374-443E-B987-7DB9267314AB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902FD-C9AD-4D3A-B5D7-564F101C858E}" type="pres">
      <dgm:prSet presAssocID="{496D7D64-DCA7-43C5-B3ED-2587CD69FE2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CDDD344-51ED-4C34-9962-D1D6D93D714E}" type="pres">
      <dgm:prSet presAssocID="{7F574747-9594-4ADE-A495-DCCA1CE64FBB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81F9B-A282-4319-B897-7CA4E7B02364}" type="pres">
      <dgm:prSet presAssocID="{B462B277-1CE1-4AD7-AC7C-CA4E89B1487C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B3D4F-6FEC-4803-B1E7-657B500E15C9}" type="pres">
      <dgm:prSet presAssocID="{A32DF150-2BFB-41BB-901F-30B95C497418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82502-E5FC-415C-9C66-1F1FC9874D4D}" type="pres">
      <dgm:prSet presAssocID="{CE138EE8-CB33-418C-8D61-68B24AFC2BC6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546A-E28E-4199-824B-FA9A8911DFD1}" type="pres">
      <dgm:prSet presAssocID="{6796E029-85AE-44D9-9B0A-F2E1B9D01B6D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2AF00-CE2A-4A43-972C-42ABDC3C64EA}" type="pres">
      <dgm:prSet presAssocID="{EE0E3150-0338-4CA2-8B58-3CF8452F72EE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C1B18-5CEA-421D-87A2-95D11AA2F746}" type="pres">
      <dgm:prSet presAssocID="{578DDA60-6A1B-440E-9852-4034AE478678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EA41F-4F7E-4D18-B331-7C3C5F21E3EA}" type="pres">
      <dgm:prSet presAssocID="{F169AD39-6B80-497D-81CA-59363A9A9ED9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FFD7-1095-4417-995B-DA024261CB0A}" type="pres">
      <dgm:prSet presAssocID="{7763ECA1-FCF2-47C0-B2BF-21AA6CBD3F31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C2AFC-0CD5-4D1A-8ECF-E9EB1226F468}" type="presOf" srcId="{D176599B-4374-443E-B987-7DB9267314AB}" destId="{22BFC4CE-FDDC-4DCA-8AB2-0817DFD0B148}" srcOrd="0" destOrd="0" presId="urn:microsoft.com/office/officeart/2005/8/layout/cycle3"/>
    <dgm:cxn modelId="{60665769-C818-4366-8BAE-9B0B645B3EBA}" srcId="{FFD0CCA2-2931-453D-B088-9E86A2AA1AF5}" destId="{578DDA60-6A1B-440E-9852-4034AE478678}" srcOrd="7" destOrd="0" parTransId="{E3408E51-C87F-4779-AADA-52D2FE1C41FD}" sibTransId="{2E33A93B-2EB4-4405-82EB-0F41B4056D8E}"/>
    <dgm:cxn modelId="{0C4877B1-49A4-4D26-92D0-391F0B599E94}" type="presOf" srcId="{7F574747-9594-4ADE-A495-DCCA1CE64FBB}" destId="{2CDDD344-51ED-4C34-9962-D1D6D93D714E}" srcOrd="0" destOrd="0" presId="urn:microsoft.com/office/officeart/2005/8/layout/cycle3"/>
    <dgm:cxn modelId="{4B6FAC75-0DF1-4279-BE6A-0A48BD5005CA}" srcId="{FFD0CCA2-2931-453D-B088-9E86A2AA1AF5}" destId="{CE138EE8-CB33-418C-8D61-68B24AFC2BC6}" srcOrd="4" destOrd="0" parTransId="{76604F69-E2D7-44C1-9919-002684755BD6}" sibTransId="{79DDDBB1-460E-410B-953F-F1B8D16205BB}"/>
    <dgm:cxn modelId="{AE2EC1DF-A404-45CC-AA2A-89E602AD554E}" srcId="{FFD0CCA2-2931-453D-B088-9E86A2AA1AF5}" destId="{D176599B-4374-443E-B987-7DB9267314AB}" srcOrd="0" destOrd="0" parTransId="{AE646523-914A-4207-A8A2-123EB831F408}" sibTransId="{496D7D64-DCA7-43C5-B3ED-2587CD69FE2C}"/>
    <dgm:cxn modelId="{96D3C84D-C8D4-4479-ACD5-BAE852C7F6B3}" type="presOf" srcId="{496D7D64-DCA7-43C5-B3ED-2587CD69FE2C}" destId="{2DC902FD-C9AD-4D3A-B5D7-564F101C858E}" srcOrd="0" destOrd="0" presId="urn:microsoft.com/office/officeart/2005/8/layout/cycle3"/>
    <dgm:cxn modelId="{DC83B339-4581-4E19-85C9-EE5984EA4146}" type="presOf" srcId="{6796E029-85AE-44D9-9B0A-F2E1B9D01B6D}" destId="{E430546A-E28E-4199-824B-FA9A8911DFD1}" srcOrd="0" destOrd="0" presId="urn:microsoft.com/office/officeart/2005/8/layout/cycle3"/>
    <dgm:cxn modelId="{DBB84632-B16C-4206-8C8A-8CAF9E80F28C}" type="presOf" srcId="{578DDA60-6A1B-440E-9852-4034AE478678}" destId="{92EC1B18-5CEA-421D-87A2-95D11AA2F746}" srcOrd="0" destOrd="0" presId="urn:microsoft.com/office/officeart/2005/8/layout/cycle3"/>
    <dgm:cxn modelId="{A4F061AC-E0F5-4E27-97D3-343214EAA280}" type="presOf" srcId="{A32DF150-2BFB-41BB-901F-30B95C497418}" destId="{3A5B3D4F-6FEC-4803-B1E7-657B500E15C9}" srcOrd="0" destOrd="0" presId="urn:microsoft.com/office/officeart/2005/8/layout/cycle3"/>
    <dgm:cxn modelId="{01CB8728-550E-4817-A9A2-54CEBA52F1BC}" srcId="{FFD0CCA2-2931-453D-B088-9E86A2AA1AF5}" destId="{A32DF150-2BFB-41BB-901F-30B95C497418}" srcOrd="3" destOrd="0" parTransId="{ACD21541-717E-4350-B8EF-405D91A97DFD}" sibTransId="{01B7D559-E030-4058-852B-AFC77E3F73A9}"/>
    <dgm:cxn modelId="{FCD7066C-FF3A-4B1F-932A-17D545763D76}" srcId="{FFD0CCA2-2931-453D-B088-9E86A2AA1AF5}" destId="{F169AD39-6B80-497D-81CA-59363A9A9ED9}" srcOrd="8" destOrd="0" parTransId="{BEE86145-98E3-46E1-8C72-CDE7458A0D95}" sibTransId="{183D43BD-8ACE-4BD3-A123-A701D4326CDC}"/>
    <dgm:cxn modelId="{922BA73C-63D1-4865-870D-7B08A1D791B9}" srcId="{FFD0CCA2-2931-453D-B088-9E86A2AA1AF5}" destId="{6796E029-85AE-44D9-9B0A-F2E1B9D01B6D}" srcOrd="5" destOrd="0" parTransId="{140022B3-2356-4A85-BBAD-47A48E8C4BBB}" sibTransId="{1F5FB11A-3100-46C0-8FCD-41014AA8F07B}"/>
    <dgm:cxn modelId="{B2B17747-2107-4C6B-8E10-DAD1BDE62CBD}" srcId="{FFD0CCA2-2931-453D-B088-9E86A2AA1AF5}" destId="{B462B277-1CE1-4AD7-AC7C-CA4E89B1487C}" srcOrd="2" destOrd="0" parTransId="{D4D6FE68-D32D-46DE-836C-C00471F07B58}" sibTransId="{CD16E60A-D854-4E6A-B49E-D12FBC7D9679}"/>
    <dgm:cxn modelId="{A1419A99-EBA9-4690-9D7A-23130482400B}" srcId="{FFD0CCA2-2931-453D-B088-9E86A2AA1AF5}" destId="{7763ECA1-FCF2-47C0-B2BF-21AA6CBD3F31}" srcOrd="9" destOrd="0" parTransId="{BA1B5608-EC9E-4D84-BED2-B2E1B2FF1C51}" sibTransId="{519A172E-6CA3-4092-BBD9-252B073F07CD}"/>
    <dgm:cxn modelId="{D3047651-9B58-4C6A-8BC9-BB616C48A78E}" type="presOf" srcId="{F169AD39-6B80-497D-81CA-59363A9A9ED9}" destId="{6C4EA41F-4F7E-4D18-B331-7C3C5F21E3EA}" srcOrd="0" destOrd="0" presId="urn:microsoft.com/office/officeart/2005/8/layout/cycle3"/>
    <dgm:cxn modelId="{78C8580F-1F7E-47AA-8095-1BC162C0E3D2}" type="presOf" srcId="{FFD0CCA2-2931-453D-B088-9E86A2AA1AF5}" destId="{6BF72400-F8BB-44AA-A83E-06C844755ED9}" srcOrd="0" destOrd="0" presId="urn:microsoft.com/office/officeart/2005/8/layout/cycle3"/>
    <dgm:cxn modelId="{17AFCBAB-78B2-4CC7-83FA-18693B4F53C4}" srcId="{FFD0CCA2-2931-453D-B088-9E86A2AA1AF5}" destId="{7F574747-9594-4ADE-A495-DCCA1CE64FBB}" srcOrd="1" destOrd="0" parTransId="{7A26A8B0-0413-4E45-8D79-C80491E1C517}" sibTransId="{E6622AE6-49DD-49DD-A413-5F9F66D3F746}"/>
    <dgm:cxn modelId="{165E7CF7-9ED0-4F16-A707-11070578B422}" type="presOf" srcId="{B462B277-1CE1-4AD7-AC7C-CA4E89B1487C}" destId="{A6781F9B-A282-4319-B897-7CA4E7B02364}" srcOrd="0" destOrd="0" presId="urn:microsoft.com/office/officeart/2005/8/layout/cycle3"/>
    <dgm:cxn modelId="{67AFB222-AB35-45B3-8234-D2FCE292E2F7}" type="presOf" srcId="{EE0E3150-0338-4CA2-8B58-3CF8452F72EE}" destId="{34F2AF00-CE2A-4A43-972C-42ABDC3C64EA}" srcOrd="0" destOrd="0" presId="urn:microsoft.com/office/officeart/2005/8/layout/cycle3"/>
    <dgm:cxn modelId="{843C1C80-1BF5-4B3D-AE8A-80CB2A5AF528}" type="presOf" srcId="{CE138EE8-CB33-418C-8D61-68B24AFC2BC6}" destId="{F7282502-E5FC-415C-9C66-1F1FC9874D4D}" srcOrd="0" destOrd="0" presId="urn:microsoft.com/office/officeart/2005/8/layout/cycle3"/>
    <dgm:cxn modelId="{2127692F-47A5-4AA0-88FC-7E107188739B}" type="presOf" srcId="{7763ECA1-FCF2-47C0-B2BF-21AA6CBD3F31}" destId="{5CC7FFD7-1095-4417-995B-DA024261CB0A}" srcOrd="0" destOrd="0" presId="urn:microsoft.com/office/officeart/2005/8/layout/cycle3"/>
    <dgm:cxn modelId="{03E93732-C9DF-411A-BC23-EF8498CFEABC}" srcId="{FFD0CCA2-2931-453D-B088-9E86A2AA1AF5}" destId="{EE0E3150-0338-4CA2-8B58-3CF8452F72EE}" srcOrd="6" destOrd="0" parTransId="{CDF52051-9D28-4999-9EEE-DAFCEEADFFDF}" sibTransId="{A891A128-3D95-4F81-8669-E72405B2DF05}"/>
    <dgm:cxn modelId="{27076BC7-0424-4B3B-85B2-F74F19EF76E1}" type="presParOf" srcId="{6BF72400-F8BB-44AA-A83E-06C844755ED9}" destId="{C2418A88-33C7-44FF-91B8-21AD463EB4BF}" srcOrd="0" destOrd="0" presId="urn:microsoft.com/office/officeart/2005/8/layout/cycle3"/>
    <dgm:cxn modelId="{CF7D2688-35AA-4030-91EC-43B2EA84C3E6}" type="presParOf" srcId="{C2418A88-33C7-44FF-91B8-21AD463EB4BF}" destId="{22BFC4CE-FDDC-4DCA-8AB2-0817DFD0B148}" srcOrd="0" destOrd="0" presId="urn:microsoft.com/office/officeart/2005/8/layout/cycle3"/>
    <dgm:cxn modelId="{DD2E842E-46CB-41AD-9FF7-A83DA6A3C8E2}" type="presParOf" srcId="{C2418A88-33C7-44FF-91B8-21AD463EB4BF}" destId="{2DC902FD-C9AD-4D3A-B5D7-564F101C858E}" srcOrd="1" destOrd="0" presId="urn:microsoft.com/office/officeart/2005/8/layout/cycle3"/>
    <dgm:cxn modelId="{5837C320-790C-4326-9A61-F2346FA85BBB}" type="presParOf" srcId="{C2418A88-33C7-44FF-91B8-21AD463EB4BF}" destId="{2CDDD344-51ED-4C34-9962-D1D6D93D714E}" srcOrd="2" destOrd="0" presId="urn:microsoft.com/office/officeart/2005/8/layout/cycle3"/>
    <dgm:cxn modelId="{6179CA95-293E-46B9-974F-DA9BAE8F2039}" type="presParOf" srcId="{C2418A88-33C7-44FF-91B8-21AD463EB4BF}" destId="{A6781F9B-A282-4319-B897-7CA4E7B02364}" srcOrd="3" destOrd="0" presId="urn:microsoft.com/office/officeart/2005/8/layout/cycle3"/>
    <dgm:cxn modelId="{524EB696-DA25-46AD-A797-9A7329C253C3}" type="presParOf" srcId="{C2418A88-33C7-44FF-91B8-21AD463EB4BF}" destId="{3A5B3D4F-6FEC-4803-B1E7-657B500E15C9}" srcOrd="4" destOrd="0" presId="urn:microsoft.com/office/officeart/2005/8/layout/cycle3"/>
    <dgm:cxn modelId="{C02C82A5-910B-445E-B71C-21A217DB0748}" type="presParOf" srcId="{C2418A88-33C7-44FF-91B8-21AD463EB4BF}" destId="{F7282502-E5FC-415C-9C66-1F1FC9874D4D}" srcOrd="5" destOrd="0" presId="urn:microsoft.com/office/officeart/2005/8/layout/cycle3"/>
    <dgm:cxn modelId="{E45D0550-88A0-4CD0-8484-1F7922123B33}" type="presParOf" srcId="{C2418A88-33C7-44FF-91B8-21AD463EB4BF}" destId="{E430546A-E28E-4199-824B-FA9A8911DFD1}" srcOrd="6" destOrd="0" presId="urn:microsoft.com/office/officeart/2005/8/layout/cycle3"/>
    <dgm:cxn modelId="{6291904E-75BB-42C1-8FE1-493827FB40A9}" type="presParOf" srcId="{C2418A88-33C7-44FF-91B8-21AD463EB4BF}" destId="{34F2AF00-CE2A-4A43-972C-42ABDC3C64EA}" srcOrd="7" destOrd="0" presId="urn:microsoft.com/office/officeart/2005/8/layout/cycle3"/>
    <dgm:cxn modelId="{2AD36334-8E48-4730-925E-6F49E3BE6CED}" type="presParOf" srcId="{C2418A88-33C7-44FF-91B8-21AD463EB4BF}" destId="{92EC1B18-5CEA-421D-87A2-95D11AA2F746}" srcOrd="8" destOrd="0" presId="urn:microsoft.com/office/officeart/2005/8/layout/cycle3"/>
    <dgm:cxn modelId="{BD15B19C-ABCA-4935-8D26-85F2AA3160C4}" type="presParOf" srcId="{C2418A88-33C7-44FF-91B8-21AD463EB4BF}" destId="{6C4EA41F-4F7E-4D18-B331-7C3C5F21E3EA}" srcOrd="9" destOrd="0" presId="urn:microsoft.com/office/officeart/2005/8/layout/cycle3"/>
    <dgm:cxn modelId="{05E3E916-C139-4CA9-8951-7F59440C3928}" type="presParOf" srcId="{C2418A88-33C7-44FF-91B8-21AD463EB4BF}" destId="{5CC7FFD7-1095-4417-995B-DA024261CB0A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40C08-C76D-485F-8478-E7B44241CBA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F7BBBEE-660B-461A-BCB7-F83FC2AF6927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Подготовка документации</a:t>
          </a:r>
          <a:endParaRPr lang="ru-RU">
            <a:solidFill>
              <a:schemeClr val="tx1"/>
            </a:solidFill>
          </a:endParaRPr>
        </a:p>
      </dgm:t>
    </dgm:pt>
    <dgm:pt modelId="{04427F18-111A-4FE3-8933-1374CF73163F}" type="parTrans" cxnId="{35A88980-3FFA-4DDE-A605-C3562BF43B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F3CD30-D377-45F3-AC7A-3C9BFD3F47F9}" type="sibTrans" cxnId="{35A88980-3FFA-4DDE-A605-C3562BF43B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42594E-6040-452B-87F7-8B775793CE90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Подборка литературы, оригиналов старых детских книг</a:t>
          </a:r>
          <a:endParaRPr lang="ru-RU">
            <a:solidFill>
              <a:schemeClr val="tx1"/>
            </a:solidFill>
          </a:endParaRPr>
        </a:p>
      </dgm:t>
    </dgm:pt>
    <dgm:pt modelId="{DFE8FC0E-5419-4EDB-9B27-D231861714A4}" type="parTrans" cxnId="{CC3CBF1A-E864-46FA-84DC-6AE473CDB0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D1D15F-5DAA-4103-9FD0-F53EFE56E3D0}" type="sibTrans" cxnId="{CC3CBF1A-E864-46FA-84DC-6AE473CDB0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822B5E-9001-4AA6-967E-4FC27BC675FC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Проведение бесед, экскурсий  для детей</a:t>
          </a:r>
          <a:endParaRPr lang="ru-RU">
            <a:solidFill>
              <a:schemeClr val="tx1"/>
            </a:solidFill>
          </a:endParaRPr>
        </a:p>
      </dgm:t>
    </dgm:pt>
    <dgm:pt modelId="{3E59BEA2-0CD3-403D-8724-48A2E1E1CE3D}" type="parTrans" cxnId="{10F28170-C34A-48C0-8869-2077C2F48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2E96A0-10C1-4A51-9FBB-4761B0522A1E}" type="sibTrans" cxnId="{10F28170-C34A-48C0-8869-2077C2F48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DC8C9F-2D87-4B0A-BB80-4B2070DDFE95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Приглашение работников из библиотеки</a:t>
          </a:r>
          <a:endParaRPr lang="ru-RU">
            <a:solidFill>
              <a:schemeClr val="tx1"/>
            </a:solidFill>
          </a:endParaRPr>
        </a:p>
      </dgm:t>
    </dgm:pt>
    <dgm:pt modelId="{A90B9FBF-CC81-4442-B1B5-6477D67BADA5}" type="parTrans" cxnId="{5723E2F2-296B-4F6E-9705-0E32A3A201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CA6256-E526-4DF8-98A2-DD42C8FE418C}" type="sibTrans" cxnId="{5723E2F2-296B-4F6E-9705-0E32A3A201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8E446-4278-45D6-B956-F2F26BC456D9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экскурсии в детские библиотеки города</a:t>
          </a:r>
          <a:endParaRPr lang="ru-RU">
            <a:solidFill>
              <a:schemeClr val="tx1"/>
            </a:solidFill>
          </a:endParaRPr>
        </a:p>
      </dgm:t>
    </dgm:pt>
    <dgm:pt modelId="{3F77EF64-271C-47D1-A878-72A0BFBCD4E3}" type="parTrans" cxnId="{F92406BA-4DC5-401F-9A47-9085E779B7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57D458-BA6B-4316-9F7D-EF8AD0C532A5}" type="sibTrans" cxnId="{F92406BA-4DC5-401F-9A47-9085E779B7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4407B6-632A-44CC-B34D-83D368B5250C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Презентация  деятельности мини-музея книг</a:t>
          </a:r>
          <a:endParaRPr lang="ru-RU">
            <a:solidFill>
              <a:schemeClr val="tx1"/>
            </a:solidFill>
          </a:endParaRPr>
        </a:p>
      </dgm:t>
    </dgm:pt>
    <dgm:pt modelId="{00A49F6D-DD23-4ADA-AB64-654C75B36A6E}" type="parTrans" cxnId="{937BC4A0-797E-4188-96D8-3790A506AD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4549F-5B51-4855-9660-2536B1423FA6}" type="sibTrans" cxnId="{937BC4A0-797E-4188-96D8-3790A506AD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29F604-42D3-463D-99F0-2342602AD69F}" type="pres">
      <dgm:prSet presAssocID="{D8440C08-C76D-485F-8478-E7B44241CB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5F924-4105-4C59-BE36-F0589D324B8D}" type="pres">
      <dgm:prSet presAssocID="{5F7BBBEE-660B-461A-BCB7-F83FC2AF6927}" presName="linNode" presStyleCnt="0"/>
      <dgm:spPr/>
    </dgm:pt>
    <dgm:pt modelId="{377C4143-FB6F-42D9-A3D0-E0D4A31399F0}" type="pres">
      <dgm:prSet presAssocID="{5F7BBBEE-660B-461A-BCB7-F83FC2AF692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AD7B-F068-4E8F-B2BE-E40CEFD7EF7B}" type="pres">
      <dgm:prSet presAssocID="{5DF3CD30-D377-45F3-AC7A-3C9BFD3F47F9}" presName="sp" presStyleCnt="0"/>
      <dgm:spPr/>
    </dgm:pt>
    <dgm:pt modelId="{80D36DAE-64C2-4D92-B72B-19EC7B6DD13C}" type="pres">
      <dgm:prSet presAssocID="{9142594E-6040-452B-87F7-8B775793CE90}" presName="linNode" presStyleCnt="0"/>
      <dgm:spPr/>
    </dgm:pt>
    <dgm:pt modelId="{741E1CAC-9655-45B0-A13B-6B81A98602E5}" type="pres">
      <dgm:prSet presAssocID="{9142594E-6040-452B-87F7-8B775793CE9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A9081-B082-410F-829A-2F2ECF3956AE}" type="pres">
      <dgm:prSet presAssocID="{AFD1D15F-5DAA-4103-9FD0-F53EFE56E3D0}" presName="sp" presStyleCnt="0"/>
      <dgm:spPr/>
    </dgm:pt>
    <dgm:pt modelId="{8E6E3CC0-66A7-4890-AF59-C585488AC71F}" type="pres">
      <dgm:prSet presAssocID="{4A822B5E-9001-4AA6-967E-4FC27BC675FC}" presName="linNode" presStyleCnt="0"/>
      <dgm:spPr/>
    </dgm:pt>
    <dgm:pt modelId="{550CF2BA-1BD6-49C6-9773-B9B24C866EC3}" type="pres">
      <dgm:prSet presAssocID="{4A822B5E-9001-4AA6-967E-4FC27BC675F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E531B-84D1-4CE8-9BCD-992B369D6604}" type="pres">
      <dgm:prSet presAssocID="{C72E96A0-10C1-4A51-9FBB-4761B0522A1E}" presName="sp" presStyleCnt="0"/>
      <dgm:spPr/>
    </dgm:pt>
    <dgm:pt modelId="{1D653E1B-A6E7-4534-A1F1-167EE5A5343A}" type="pres">
      <dgm:prSet presAssocID="{8EDC8C9F-2D87-4B0A-BB80-4B2070DDFE95}" presName="linNode" presStyleCnt="0"/>
      <dgm:spPr/>
    </dgm:pt>
    <dgm:pt modelId="{3040050B-AF8A-4EB4-83C0-E50D528CD0B7}" type="pres">
      <dgm:prSet presAssocID="{8EDC8C9F-2D87-4B0A-BB80-4B2070DDFE9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52CF-EC5B-4634-9EE2-3B794B8FB0CB}" type="pres">
      <dgm:prSet presAssocID="{14CA6256-E526-4DF8-98A2-DD42C8FE418C}" presName="sp" presStyleCnt="0"/>
      <dgm:spPr/>
    </dgm:pt>
    <dgm:pt modelId="{CF5F2344-1157-4AE2-8B8B-58CC966D7FF1}" type="pres">
      <dgm:prSet presAssocID="{3D58E446-4278-45D6-B956-F2F26BC456D9}" presName="linNode" presStyleCnt="0"/>
      <dgm:spPr/>
    </dgm:pt>
    <dgm:pt modelId="{44E91C02-EBE7-4529-8035-BDB9A8A61170}" type="pres">
      <dgm:prSet presAssocID="{3D58E446-4278-45D6-B956-F2F26BC456D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B3F2F-8371-4E91-AA10-A53368CB52D9}" type="pres">
      <dgm:prSet presAssocID="{9A57D458-BA6B-4316-9F7D-EF8AD0C532A5}" presName="sp" presStyleCnt="0"/>
      <dgm:spPr/>
    </dgm:pt>
    <dgm:pt modelId="{F219D525-5079-40ED-B096-8E645E180869}" type="pres">
      <dgm:prSet presAssocID="{EB4407B6-632A-44CC-B34D-83D368B5250C}" presName="linNode" presStyleCnt="0"/>
      <dgm:spPr/>
    </dgm:pt>
    <dgm:pt modelId="{38F3503B-9391-43F4-83EA-CABDAFC9DD67}" type="pres">
      <dgm:prSet presAssocID="{EB4407B6-632A-44CC-B34D-83D368B5250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E9A44-0DBA-477B-8CDC-41CEF3FAA11C}" type="presOf" srcId="{EB4407B6-632A-44CC-B34D-83D368B5250C}" destId="{38F3503B-9391-43F4-83EA-CABDAFC9DD67}" srcOrd="0" destOrd="0" presId="urn:microsoft.com/office/officeart/2005/8/layout/vList5"/>
    <dgm:cxn modelId="{F92406BA-4DC5-401F-9A47-9085E779B75C}" srcId="{D8440C08-C76D-485F-8478-E7B44241CBA8}" destId="{3D58E446-4278-45D6-B956-F2F26BC456D9}" srcOrd="4" destOrd="0" parTransId="{3F77EF64-271C-47D1-A878-72A0BFBCD4E3}" sibTransId="{9A57D458-BA6B-4316-9F7D-EF8AD0C532A5}"/>
    <dgm:cxn modelId="{1B0B2099-067A-47D9-90EA-1B92915F5D2D}" type="presOf" srcId="{4A822B5E-9001-4AA6-967E-4FC27BC675FC}" destId="{550CF2BA-1BD6-49C6-9773-B9B24C866EC3}" srcOrd="0" destOrd="0" presId="urn:microsoft.com/office/officeart/2005/8/layout/vList5"/>
    <dgm:cxn modelId="{082957A5-5EB7-452D-8BD3-9273B3170E29}" type="presOf" srcId="{D8440C08-C76D-485F-8478-E7B44241CBA8}" destId="{2F29F604-42D3-463D-99F0-2342602AD69F}" srcOrd="0" destOrd="0" presId="urn:microsoft.com/office/officeart/2005/8/layout/vList5"/>
    <dgm:cxn modelId="{07DF5D57-2654-418B-AE78-0D9147AF1A65}" type="presOf" srcId="{9142594E-6040-452B-87F7-8B775793CE90}" destId="{741E1CAC-9655-45B0-A13B-6B81A98602E5}" srcOrd="0" destOrd="0" presId="urn:microsoft.com/office/officeart/2005/8/layout/vList5"/>
    <dgm:cxn modelId="{10F28170-C34A-48C0-8869-2077C2F48EE4}" srcId="{D8440C08-C76D-485F-8478-E7B44241CBA8}" destId="{4A822B5E-9001-4AA6-967E-4FC27BC675FC}" srcOrd="2" destOrd="0" parTransId="{3E59BEA2-0CD3-403D-8724-48A2E1E1CE3D}" sibTransId="{C72E96A0-10C1-4A51-9FBB-4761B0522A1E}"/>
    <dgm:cxn modelId="{5723E2F2-296B-4F6E-9705-0E32A3A20112}" srcId="{D8440C08-C76D-485F-8478-E7B44241CBA8}" destId="{8EDC8C9F-2D87-4B0A-BB80-4B2070DDFE95}" srcOrd="3" destOrd="0" parTransId="{A90B9FBF-CC81-4442-B1B5-6477D67BADA5}" sibTransId="{14CA6256-E526-4DF8-98A2-DD42C8FE418C}"/>
    <dgm:cxn modelId="{BC2A49F5-D4BE-4AEA-806B-BBC7D8E92971}" type="presOf" srcId="{8EDC8C9F-2D87-4B0A-BB80-4B2070DDFE95}" destId="{3040050B-AF8A-4EB4-83C0-E50D528CD0B7}" srcOrd="0" destOrd="0" presId="urn:microsoft.com/office/officeart/2005/8/layout/vList5"/>
    <dgm:cxn modelId="{CC3CBF1A-E864-46FA-84DC-6AE473CDB027}" srcId="{D8440C08-C76D-485F-8478-E7B44241CBA8}" destId="{9142594E-6040-452B-87F7-8B775793CE90}" srcOrd="1" destOrd="0" parTransId="{DFE8FC0E-5419-4EDB-9B27-D231861714A4}" sibTransId="{AFD1D15F-5DAA-4103-9FD0-F53EFE56E3D0}"/>
    <dgm:cxn modelId="{413068A4-39A4-4EB9-89FA-A25E6DA9BB57}" type="presOf" srcId="{3D58E446-4278-45D6-B956-F2F26BC456D9}" destId="{44E91C02-EBE7-4529-8035-BDB9A8A61170}" srcOrd="0" destOrd="0" presId="urn:microsoft.com/office/officeart/2005/8/layout/vList5"/>
    <dgm:cxn modelId="{35A88980-3FFA-4DDE-A605-C3562BF43B7A}" srcId="{D8440C08-C76D-485F-8478-E7B44241CBA8}" destId="{5F7BBBEE-660B-461A-BCB7-F83FC2AF6927}" srcOrd="0" destOrd="0" parTransId="{04427F18-111A-4FE3-8933-1374CF73163F}" sibTransId="{5DF3CD30-D377-45F3-AC7A-3C9BFD3F47F9}"/>
    <dgm:cxn modelId="{8FD87208-4FEE-4A1A-97A8-1190C993E532}" type="presOf" srcId="{5F7BBBEE-660B-461A-BCB7-F83FC2AF6927}" destId="{377C4143-FB6F-42D9-A3D0-E0D4A31399F0}" srcOrd="0" destOrd="0" presId="urn:microsoft.com/office/officeart/2005/8/layout/vList5"/>
    <dgm:cxn modelId="{937BC4A0-797E-4188-96D8-3790A506AD28}" srcId="{D8440C08-C76D-485F-8478-E7B44241CBA8}" destId="{EB4407B6-632A-44CC-B34D-83D368B5250C}" srcOrd="5" destOrd="0" parTransId="{00A49F6D-DD23-4ADA-AB64-654C75B36A6E}" sibTransId="{06F4549F-5B51-4855-9660-2536B1423FA6}"/>
    <dgm:cxn modelId="{C05DB751-7190-4A1C-8C43-434515276317}" type="presParOf" srcId="{2F29F604-42D3-463D-99F0-2342602AD69F}" destId="{4225F924-4105-4C59-BE36-F0589D324B8D}" srcOrd="0" destOrd="0" presId="urn:microsoft.com/office/officeart/2005/8/layout/vList5"/>
    <dgm:cxn modelId="{E6394ADB-7542-4B94-B544-AE4F725E4015}" type="presParOf" srcId="{4225F924-4105-4C59-BE36-F0589D324B8D}" destId="{377C4143-FB6F-42D9-A3D0-E0D4A31399F0}" srcOrd="0" destOrd="0" presId="urn:microsoft.com/office/officeart/2005/8/layout/vList5"/>
    <dgm:cxn modelId="{4DCC5241-3241-47B5-B37E-8A74C2F827D7}" type="presParOf" srcId="{2F29F604-42D3-463D-99F0-2342602AD69F}" destId="{8121AD7B-F068-4E8F-B2BE-E40CEFD7EF7B}" srcOrd="1" destOrd="0" presId="urn:microsoft.com/office/officeart/2005/8/layout/vList5"/>
    <dgm:cxn modelId="{71B2FF50-48EE-4410-8218-6069CF7EA03B}" type="presParOf" srcId="{2F29F604-42D3-463D-99F0-2342602AD69F}" destId="{80D36DAE-64C2-4D92-B72B-19EC7B6DD13C}" srcOrd="2" destOrd="0" presId="urn:microsoft.com/office/officeart/2005/8/layout/vList5"/>
    <dgm:cxn modelId="{F3C0813A-B0C7-4323-ABF8-C67D32AC5972}" type="presParOf" srcId="{80D36DAE-64C2-4D92-B72B-19EC7B6DD13C}" destId="{741E1CAC-9655-45B0-A13B-6B81A98602E5}" srcOrd="0" destOrd="0" presId="urn:microsoft.com/office/officeart/2005/8/layout/vList5"/>
    <dgm:cxn modelId="{5D8A4747-9F72-4896-ABF2-2005470ADE62}" type="presParOf" srcId="{2F29F604-42D3-463D-99F0-2342602AD69F}" destId="{DDDA9081-B082-410F-829A-2F2ECF3956AE}" srcOrd="3" destOrd="0" presId="urn:microsoft.com/office/officeart/2005/8/layout/vList5"/>
    <dgm:cxn modelId="{A55A5D75-B5E7-46EC-B779-B4204FB49AE3}" type="presParOf" srcId="{2F29F604-42D3-463D-99F0-2342602AD69F}" destId="{8E6E3CC0-66A7-4890-AF59-C585488AC71F}" srcOrd="4" destOrd="0" presId="urn:microsoft.com/office/officeart/2005/8/layout/vList5"/>
    <dgm:cxn modelId="{313FDCA8-58FC-4F4D-A0C2-5FF83E7A33BE}" type="presParOf" srcId="{8E6E3CC0-66A7-4890-AF59-C585488AC71F}" destId="{550CF2BA-1BD6-49C6-9773-B9B24C866EC3}" srcOrd="0" destOrd="0" presId="urn:microsoft.com/office/officeart/2005/8/layout/vList5"/>
    <dgm:cxn modelId="{73CD6B8F-DBF8-408F-A45B-22AD457B53E7}" type="presParOf" srcId="{2F29F604-42D3-463D-99F0-2342602AD69F}" destId="{368E531B-84D1-4CE8-9BCD-992B369D6604}" srcOrd="5" destOrd="0" presId="urn:microsoft.com/office/officeart/2005/8/layout/vList5"/>
    <dgm:cxn modelId="{8B654580-4AD5-44C6-9ECE-EC886BA3722B}" type="presParOf" srcId="{2F29F604-42D3-463D-99F0-2342602AD69F}" destId="{1D653E1B-A6E7-4534-A1F1-167EE5A5343A}" srcOrd="6" destOrd="0" presId="urn:microsoft.com/office/officeart/2005/8/layout/vList5"/>
    <dgm:cxn modelId="{38420486-65B2-4297-8020-BAB88313E09C}" type="presParOf" srcId="{1D653E1B-A6E7-4534-A1F1-167EE5A5343A}" destId="{3040050B-AF8A-4EB4-83C0-E50D528CD0B7}" srcOrd="0" destOrd="0" presId="urn:microsoft.com/office/officeart/2005/8/layout/vList5"/>
    <dgm:cxn modelId="{69CEF730-F943-4D73-9062-25A24B04C714}" type="presParOf" srcId="{2F29F604-42D3-463D-99F0-2342602AD69F}" destId="{DA3152CF-EC5B-4634-9EE2-3B794B8FB0CB}" srcOrd="7" destOrd="0" presId="urn:microsoft.com/office/officeart/2005/8/layout/vList5"/>
    <dgm:cxn modelId="{14B8D474-CD42-4D34-A687-F373A2DBCEE4}" type="presParOf" srcId="{2F29F604-42D3-463D-99F0-2342602AD69F}" destId="{CF5F2344-1157-4AE2-8B8B-58CC966D7FF1}" srcOrd="8" destOrd="0" presId="urn:microsoft.com/office/officeart/2005/8/layout/vList5"/>
    <dgm:cxn modelId="{59B64664-D3F8-47BB-9836-B779A7B11284}" type="presParOf" srcId="{CF5F2344-1157-4AE2-8B8B-58CC966D7FF1}" destId="{44E91C02-EBE7-4529-8035-BDB9A8A61170}" srcOrd="0" destOrd="0" presId="urn:microsoft.com/office/officeart/2005/8/layout/vList5"/>
    <dgm:cxn modelId="{C16E95D4-2B52-4A57-B54C-BED4D786B705}" type="presParOf" srcId="{2F29F604-42D3-463D-99F0-2342602AD69F}" destId="{338B3F2F-8371-4E91-AA10-A53368CB52D9}" srcOrd="9" destOrd="0" presId="urn:microsoft.com/office/officeart/2005/8/layout/vList5"/>
    <dgm:cxn modelId="{D0658F49-0990-4287-9D86-6A519069785E}" type="presParOf" srcId="{2F29F604-42D3-463D-99F0-2342602AD69F}" destId="{F219D525-5079-40ED-B096-8E645E180869}" srcOrd="10" destOrd="0" presId="urn:microsoft.com/office/officeart/2005/8/layout/vList5"/>
    <dgm:cxn modelId="{DB2145E1-97DB-4817-A726-22D1286E3F14}" type="presParOf" srcId="{F219D525-5079-40ED-B096-8E645E180869}" destId="{38F3503B-9391-43F4-83EA-CABDAFC9DD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902FD-C9AD-4D3A-B5D7-564F101C858E}">
      <dsp:nvSpPr>
        <dsp:cNvPr id="0" name=""/>
        <dsp:cNvSpPr/>
      </dsp:nvSpPr>
      <dsp:spPr>
        <a:xfrm>
          <a:off x="1219629" y="-70152"/>
          <a:ext cx="5337605" cy="5337605"/>
        </a:xfrm>
        <a:prstGeom prst="circularArrow">
          <a:avLst>
            <a:gd name="adj1" fmla="val 5544"/>
            <a:gd name="adj2" fmla="val 330680"/>
            <a:gd name="adj3" fmla="val 14855885"/>
            <a:gd name="adj4" fmla="val 1675779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FC4CE-FDDC-4DCA-8AB2-0817DFD0B148}">
      <dsp:nvSpPr>
        <dsp:cNvPr id="0" name=""/>
        <dsp:cNvSpPr/>
      </dsp:nvSpPr>
      <dsp:spPr>
        <a:xfrm>
          <a:off x="3260928" y="2372"/>
          <a:ext cx="1255006" cy="627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«Первые книги»</a:t>
          </a:r>
          <a:r>
            <a:rPr lang="ru-RU" sz="1100" kern="1200" smtClean="0">
              <a:solidFill>
                <a:schemeClr val="tx1"/>
              </a:solidFill>
            </a:rPr>
            <a:t>. </a:t>
          </a:r>
          <a:endParaRPr lang="ru-RU" sz="1100" kern="1200">
            <a:solidFill>
              <a:schemeClr val="tx1"/>
            </a:solidFill>
          </a:endParaRPr>
        </a:p>
      </dsp:txBody>
      <dsp:txXfrm>
        <a:off x="3291560" y="33004"/>
        <a:ext cx="1193742" cy="566239"/>
      </dsp:txXfrm>
    </dsp:sp>
    <dsp:sp modelId="{2CDDD344-51ED-4C34-9962-D1D6D93D714E}">
      <dsp:nvSpPr>
        <dsp:cNvPr id="0" name=""/>
        <dsp:cNvSpPr/>
      </dsp:nvSpPr>
      <dsp:spPr>
        <a:xfrm>
          <a:off x="4598824" y="437080"/>
          <a:ext cx="1255006" cy="627503"/>
        </a:xfrm>
        <a:prstGeom prst="roundRect">
          <a:avLst/>
        </a:prstGeom>
        <a:solidFill>
          <a:schemeClr val="accent2">
            <a:hueOff val="1168708"/>
            <a:satOff val="-6877"/>
            <a:lumOff val="2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«На чем писали в древности»</a:t>
          </a:r>
          <a:r>
            <a:rPr lang="ru-RU" sz="1100" kern="1200" smtClean="0">
              <a:solidFill>
                <a:schemeClr val="tx1"/>
              </a:solidFill>
            </a:rPr>
            <a:t> </a:t>
          </a:r>
          <a:endParaRPr lang="ru-RU" sz="1100" kern="1200">
            <a:solidFill>
              <a:schemeClr val="tx1"/>
            </a:solidFill>
          </a:endParaRPr>
        </a:p>
      </dsp:txBody>
      <dsp:txXfrm>
        <a:off x="4629456" y="467712"/>
        <a:ext cx="1193742" cy="566239"/>
      </dsp:txXfrm>
    </dsp:sp>
    <dsp:sp modelId="{A6781F9B-A282-4319-B897-7CA4E7B02364}">
      <dsp:nvSpPr>
        <dsp:cNvPr id="0" name=""/>
        <dsp:cNvSpPr/>
      </dsp:nvSpPr>
      <dsp:spPr>
        <a:xfrm>
          <a:off x="5425689" y="1575162"/>
          <a:ext cx="1255006" cy="627503"/>
        </a:xfrm>
        <a:prstGeom prst="roundRect">
          <a:avLst/>
        </a:prstGeom>
        <a:solidFill>
          <a:schemeClr val="accent2">
            <a:hueOff val="2337416"/>
            <a:satOff val="-13754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«Как создавались первые книги».</a:t>
          </a:r>
          <a:r>
            <a:rPr lang="ru-RU" sz="1100" kern="1200" smtClean="0">
              <a:solidFill>
                <a:schemeClr val="tx1"/>
              </a:solidFill>
            </a:rPr>
            <a:t> </a:t>
          </a:r>
          <a:endParaRPr lang="ru-RU" sz="1100" kern="1200">
            <a:solidFill>
              <a:schemeClr val="tx1"/>
            </a:solidFill>
          </a:endParaRPr>
        </a:p>
      </dsp:txBody>
      <dsp:txXfrm>
        <a:off x="5456321" y="1605794"/>
        <a:ext cx="1193742" cy="566239"/>
      </dsp:txXfrm>
    </dsp:sp>
    <dsp:sp modelId="{3A5B3D4F-6FEC-4803-B1E7-657B500E15C9}">
      <dsp:nvSpPr>
        <dsp:cNvPr id="0" name=""/>
        <dsp:cNvSpPr/>
      </dsp:nvSpPr>
      <dsp:spPr>
        <a:xfrm>
          <a:off x="5425689" y="2981909"/>
          <a:ext cx="1255006" cy="627503"/>
        </a:xfrm>
        <a:prstGeom prst="roundRect">
          <a:avLst/>
        </a:prstGeom>
        <a:solidFill>
          <a:schemeClr val="accent2">
            <a:hueOff val="3506125"/>
            <a:satOff val="-20632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«Как делают книги сегодня»</a:t>
          </a:r>
          <a:endParaRPr lang="ru-RU" sz="1100" kern="1200">
            <a:solidFill>
              <a:schemeClr val="tx1"/>
            </a:solidFill>
          </a:endParaRPr>
        </a:p>
      </dsp:txBody>
      <dsp:txXfrm>
        <a:off x="5456321" y="3012541"/>
        <a:ext cx="1193742" cy="566239"/>
      </dsp:txXfrm>
    </dsp:sp>
    <dsp:sp modelId="{F7282502-E5FC-415C-9C66-1F1FC9874D4D}">
      <dsp:nvSpPr>
        <dsp:cNvPr id="0" name=""/>
        <dsp:cNvSpPr/>
      </dsp:nvSpPr>
      <dsp:spPr>
        <a:xfrm>
          <a:off x="4598824" y="4119991"/>
          <a:ext cx="1255006" cy="627503"/>
        </a:xfrm>
        <a:prstGeom prst="roundRect">
          <a:avLst/>
        </a:prstGeom>
        <a:solidFill>
          <a:schemeClr val="accent2">
            <a:hueOff val="4674833"/>
            <a:satOff val="-27509"/>
            <a:lumOff val="10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«Книги бывают разными»</a:t>
          </a:r>
          <a:endParaRPr lang="ru-RU" sz="1100" kern="1200">
            <a:solidFill>
              <a:schemeClr val="tx1"/>
            </a:solidFill>
          </a:endParaRPr>
        </a:p>
      </dsp:txBody>
      <dsp:txXfrm>
        <a:off x="4629456" y="4150623"/>
        <a:ext cx="1193742" cy="566239"/>
      </dsp:txXfrm>
    </dsp:sp>
    <dsp:sp modelId="{E430546A-E28E-4199-824B-FA9A8911DFD1}">
      <dsp:nvSpPr>
        <dsp:cNvPr id="0" name=""/>
        <dsp:cNvSpPr/>
      </dsp:nvSpPr>
      <dsp:spPr>
        <a:xfrm>
          <a:off x="3260928" y="4554700"/>
          <a:ext cx="1255006" cy="627503"/>
        </a:xfrm>
        <a:prstGeom prst="roundRect">
          <a:avLst/>
        </a:prstGeom>
        <a:solidFill>
          <a:schemeClr val="accent2">
            <a:hueOff val="5843541"/>
            <a:satOff val="-34386"/>
            <a:lumOff val="13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«Художники – иллюстраторы»</a:t>
          </a:r>
          <a:endParaRPr lang="ru-RU" sz="1100" kern="1200">
            <a:solidFill>
              <a:schemeClr val="tx1"/>
            </a:solidFill>
          </a:endParaRPr>
        </a:p>
      </dsp:txBody>
      <dsp:txXfrm>
        <a:off x="3291560" y="4585332"/>
        <a:ext cx="1193742" cy="566239"/>
      </dsp:txXfrm>
    </dsp:sp>
    <dsp:sp modelId="{34F2AF00-CE2A-4A43-972C-42ABDC3C64EA}">
      <dsp:nvSpPr>
        <dsp:cNvPr id="0" name=""/>
        <dsp:cNvSpPr/>
      </dsp:nvSpPr>
      <dsp:spPr>
        <a:xfrm>
          <a:off x="1923032" y="4119991"/>
          <a:ext cx="1255006" cy="627503"/>
        </a:xfrm>
        <a:prstGeom prst="roundRect">
          <a:avLst/>
        </a:prstGeom>
        <a:solidFill>
          <a:schemeClr val="accent2">
            <a:hueOff val="7012249"/>
            <a:satOff val="-41263"/>
            <a:lumOff val="15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«Сделай сам»</a:t>
          </a:r>
          <a:r>
            <a:rPr lang="ru-RU" sz="1100" kern="1200" smtClean="0">
              <a:solidFill>
                <a:schemeClr val="tx1"/>
              </a:solidFill>
            </a:rPr>
            <a:t>. </a:t>
          </a:r>
          <a:endParaRPr lang="ru-RU" sz="1100" kern="1200">
            <a:solidFill>
              <a:schemeClr val="tx1"/>
            </a:solidFill>
          </a:endParaRPr>
        </a:p>
      </dsp:txBody>
      <dsp:txXfrm>
        <a:off x="1953664" y="4150623"/>
        <a:ext cx="1193742" cy="566239"/>
      </dsp:txXfrm>
    </dsp:sp>
    <dsp:sp modelId="{92EC1B18-5CEA-421D-87A2-95D11AA2F746}">
      <dsp:nvSpPr>
        <dsp:cNvPr id="0" name=""/>
        <dsp:cNvSpPr/>
      </dsp:nvSpPr>
      <dsp:spPr>
        <a:xfrm>
          <a:off x="1096167" y="2981909"/>
          <a:ext cx="1255006" cy="627503"/>
        </a:xfrm>
        <a:prstGeom prst="roundRect">
          <a:avLst/>
        </a:prstGeom>
        <a:solidFill>
          <a:schemeClr val="accent2">
            <a:hueOff val="8180957"/>
            <a:satOff val="-48141"/>
            <a:lumOff val="18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«Книжкина больница»</a:t>
          </a:r>
          <a:r>
            <a:rPr lang="ru-RU" sz="1100" kern="1200" smtClean="0">
              <a:solidFill>
                <a:schemeClr val="tx1"/>
              </a:solidFill>
            </a:rPr>
            <a:t>.</a:t>
          </a:r>
          <a:endParaRPr lang="ru-RU" sz="1100" kern="1200">
            <a:solidFill>
              <a:schemeClr val="tx1"/>
            </a:solidFill>
          </a:endParaRPr>
        </a:p>
      </dsp:txBody>
      <dsp:txXfrm>
        <a:off x="1126799" y="3012541"/>
        <a:ext cx="1193742" cy="566239"/>
      </dsp:txXfrm>
    </dsp:sp>
    <dsp:sp modelId="{6C4EA41F-4F7E-4D18-B331-7C3C5F21E3EA}">
      <dsp:nvSpPr>
        <dsp:cNvPr id="0" name=""/>
        <dsp:cNvSpPr/>
      </dsp:nvSpPr>
      <dsp:spPr>
        <a:xfrm>
          <a:off x="1096167" y="1575162"/>
          <a:ext cx="1255006" cy="627503"/>
        </a:xfrm>
        <a:prstGeom prst="roundRect">
          <a:avLst/>
        </a:prstGeom>
        <a:solidFill>
          <a:schemeClr val="accent2">
            <a:hueOff val="9349666"/>
            <a:satOff val="-55018"/>
            <a:lumOff val="20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/>
              </a:solidFill>
            </a:rPr>
            <a:t>«Библиотека»</a:t>
          </a:r>
          <a:r>
            <a:rPr lang="ru-RU" sz="1100" kern="1200" dirty="0" smtClean="0">
              <a:solidFill>
                <a:schemeClr val="tx1"/>
              </a:solidFill>
            </a:rPr>
            <a:t>. 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26799" y="1605794"/>
        <a:ext cx="1193742" cy="566239"/>
      </dsp:txXfrm>
    </dsp:sp>
    <dsp:sp modelId="{5CC7FFD7-1095-4417-995B-DA024261CB0A}">
      <dsp:nvSpPr>
        <dsp:cNvPr id="0" name=""/>
        <dsp:cNvSpPr/>
      </dsp:nvSpPr>
      <dsp:spPr>
        <a:xfrm>
          <a:off x="1923032" y="437080"/>
          <a:ext cx="1255006" cy="627503"/>
        </a:xfrm>
        <a:prstGeom prst="round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smtClean="0">
              <a:solidFill>
                <a:schemeClr val="tx1"/>
              </a:solidFill>
            </a:rPr>
            <a:t>«Игротека»</a:t>
          </a:r>
          <a:endParaRPr lang="ru-RU" sz="1100" kern="1200">
            <a:solidFill>
              <a:schemeClr val="tx1"/>
            </a:solidFill>
          </a:endParaRPr>
        </a:p>
      </dsp:txBody>
      <dsp:txXfrm>
        <a:off x="1953664" y="467712"/>
        <a:ext cx="1193742" cy="56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C4143-FB6F-42D9-A3D0-E0D4A31399F0}">
      <dsp:nvSpPr>
        <dsp:cNvPr id="0" name=""/>
        <dsp:cNvSpPr/>
      </dsp:nvSpPr>
      <dsp:spPr>
        <a:xfrm>
          <a:off x="2281213" y="1265"/>
          <a:ext cx="2566365" cy="7369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Подготовка документации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37240"/>
        <a:ext cx="2494415" cy="665006"/>
      </dsp:txXfrm>
    </dsp:sp>
    <dsp:sp modelId="{741E1CAC-9655-45B0-A13B-6B81A98602E5}">
      <dsp:nvSpPr>
        <dsp:cNvPr id="0" name=""/>
        <dsp:cNvSpPr/>
      </dsp:nvSpPr>
      <dsp:spPr>
        <a:xfrm>
          <a:off x="2281213" y="775070"/>
          <a:ext cx="2566365" cy="736956"/>
        </a:xfrm>
        <a:prstGeom prst="roundRect">
          <a:avLst/>
        </a:prstGeom>
        <a:solidFill>
          <a:schemeClr val="accent4">
            <a:hueOff val="-2600632"/>
            <a:satOff val="12338"/>
            <a:lumOff val="-2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Подборка литературы, оригиналов старых детских книг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811045"/>
        <a:ext cx="2494415" cy="665006"/>
      </dsp:txXfrm>
    </dsp:sp>
    <dsp:sp modelId="{550CF2BA-1BD6-49C6-9773-B9B24C866EC3}">
      <dsp:nvSpPr>
        <dsp:cNvPr id="0" name=""/>
        <dsp:cNvSpPr/>
      </dsp:nvSpPr>
      <dsp:spPr>
        <a:xfrm>
          <a:off x="2281213" y="1548875"/>
          <a:ext cx="2566365" cy="736956"/>
        </a:xfrm>
        <a:prstGeom prst="roundRect">
          <a:avLst/>
        </a:prstGeom>
        <a:solidFill>
          <a:schemeClr val="accent4">
            <a:hueOff val="-5201265"/>
            <a:satOff val="24676"/>
            <a:lumOff val="-5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Проведение бесед, экскурсий  для детей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1584850"/>
        <a:ext cx="2494415" cy="665006"/>
      </dsp:txXfrm>
    </dsp:sp>
    <dsp:sp modelId="{3040050B-AF8A-4EB4-83C0-E50D528CD0B7}">
      <dsp:nvSpPr>
        <dsp:cNvPr id="0" name=""/>
        <dsp:cNvSpPr/>
      </dsp:nvSpPr>
      <dsp:spPr>
        <a:xfrm>
          <a:off x="2281213" y="2322679"/>
          <a:ext cx="2566365" cy="736956"/>
        </a:xfrm>
        <a:prstGeom prst="roundRect">
          <a:avLst/>
        </a:prstGeom>
        <a:solidFill>
          <a:schemeClr val="accent4">
            <a:hueOff val="-7801897"/>
            <a:satOff val="37013"/>
            <a:lumOff val="-8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Приглашение работников из библиотеки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2358654"/>
        <a:ext cx="2494415" cy="665006"/>
      </dsp:txXfrm>
    </dsp:sp>
    <dsp:sp modelId="{44E91C02-EBE7-4529-8035-BDB9A8A61170}">
      <dsp:nvSpPr>
        <dsp:cNvPr id="0" name=""/>
        <dsp:cNvSpPr/>
      </dsp:nvSpPr>
      <dsp:spPr>
        <a:xfrm>
          <a:off x="2281213" y="3096484"/>
          <a:ext cx="2566365" cy="736956"/>
        </a:xfrm>
        <a:prstGeom prst="roundRect">
          <a:avLst/>
        </a:prstGeom>
        <a:solidFill>
          <a:schemeClr val="accent4">
            <a:hueOff val="-10402529"/>
            <a:satOff val="49351"/>
            <a:lumOff val="-106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экскурсии в детские библиотеки города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3132459"/>
        <a:ext cx="2494415" cy="665006"/>
      </dsp:txXfrm>
    </dsp:sp>
    <dsp:sp modelId="{38F3503B-9391-43F4-83EA-CABDAFC9DD67}">
      <dsp:nvSpPr>
        <dsp:cNvPr id="0" name=""/>
        <dsp:cNvSpPr/>
      </dsp:nvSpPr>
      <dsp:spPr>
        <a:xfrm>
          <a:off x="2281213" y="3870289"/>
          <a:ext cx="2566365" cy="736956"/>
        </a:xfrm>
        <a:prstGeom prst="round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Презентация  деятельности мини-музея книг</a:t>
          </a:r>
          <a:endParaRPr lang="ru-RU" sz="1500" kern="1200">
            <a:solidFill>
              <a:schemeClr val="tx1"/>
            </a:solidFill>
          </a:endParaRPr>
        </a:p>
      </dsp:txBody>
      <dsp:txXfrm>
        <a:off x="2317188" y="3906264"/>
        <a:ext cx="2494415" cy="665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A0EE7E-5B0C-4089-B6C5-E39C90C061E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954F83-04FB-4D91-A65C-D4CA44F628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hyperlink" Target="http://images.yandex.ru/yandsearch?p=2&amp;text=%D1%8D%D0%BC%D0%B1%D0%BB%D0%B5%D0%BC%D0%B0%20%D0%BC%D1%83%D0%B7%D0%B5%D1%8F%20%D0%BA%D0%BD%D0%B8%D0%B3%D0%B8%20%D0%B2%20%D0%B4%D0%B5%D1%82%D1%81%D0%BA%D0%BE%D0%BC%20%D1%81%D0%B0%D0%B4%D1%83&amp;pos=83&amp;uinfo=ww-1079-wh-514-fw-854-fh-448-pd-1.25&amp;rpt=simage&amp;img_url=http://sphotos-a.ak.fbcdn.net/hphotos-ak-frc1/247316_386570191432377_1151808763_n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мини-музея «Книги»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старший воспитатель 1 категории Харина А.Ю. </a:t>
            </a:r>
          </a:p>
          <a:p>
            <a:r>
              <a:rPr lang="ru-RU" dirty="0" smtClean="0"/>
              <a:t>МБДОУ «Детский сад №72»</a:t>
            </a:r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История книги 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C:\Users\Алефтина\Desktop\фото нна флешку\SAM_949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79759" y="2496906"/>
            <a:ext cx="4634865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5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6120681"/>
          </a:xfrm>
        </p:spPr>
        <p:txBody>
          <a:bodyPr>
            <a:normAutofit/>
          </a:bodyPr>
          <a:lstStyle/>
          <a:p>
            <a:r>
              <a:rPr lang="ru-RU" i="1" dirty="0"/>
              <a:t>Композиционным центром</a:t>
            </a:r>
            <a:r>
              <a:rPr lang="ru-RU" dirty="0"/>
              <a:t> музея стала огромная книга, на страницах которой изложена история происхождения книги. Страницы выполняются из листов упаковочного картона, обклеенные однотонной тканью. На каждой странице в виде иллюстрации представляется определенный период из истории происхождения книги. Например, на странице, посвященной </a:t>
            </a:r>
            <a:r>
              <a:rPr lang="ru-RU" b="1" i="1" dirty="0"/>
              <a:t>«египетскому периоду»</a:t>
            </a:r>
            <a:r>
              <a:rPr lang="ru-RU" dirty="0"/>
              <a:t>: символ Египта – пирамиды, изображение древних египтян, растений, из которых изготавливают папирус, иллюстрации с изображением процесса изготовления папирусной бумаги и папируса, образец папирусной бумаги</a:t>
            </a:r>
            <a:r>
              <a:rPr lang="ru-RU" dirty="0" smtClean="0"/>
              <a:t>.</a:t>
            </a:r>
          </a:p>
          <a:p>
            <a:r>
              <a:rPr lang="ru-RU" dirty="0"/>
              <a:t>Подобным образом оформлены и страницы, посвященные таким историческим </a:t>
            </a:r>
            <a:r>
              <a:rPr lang="ru-RU" i="1" dirty="0"/>
              <a:t>«книжным»</a:t>
            </a:r>
            <a:r>
              <a:rPr lang="ru-RU" dirty="0"/>
              <a:t> центрам как </a:t>
            </a:r>
            <a:r>
              <a:rPr lang="ru-RU" b="1" i="1" dirty="0"/>
              <a:t>Греция, Китай, Древняя Русь</a:t>
            </a:r>
            <a:r>
              <a:rPr lang="ru-RU" dirty="0"/>
              <a:t>. Книга помогает педагогу иллюстрировать рассказы, а с помощью переворачивания страниц поддерживать внимание детей.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SAM_95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48690"/>
            <a:ext cx="3307715" cy="248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SAM_950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940439"/>
            <a:ext cx="3813175" cy="2635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SAM_95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810" y="3933056"/>
            <a:ext cx="3294380" cy="247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2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/>
          </a:p>
          <a:p>
            <a:pPr lvl="0"/>
            <a:r>
              <a:rPr lang="ru-RU" sz="2800" dirty="0"/>
              <a:t>Поиск и пополнение фондов музея  новыми экспонатами, представляющими интерес для музея</a:t>
            </a:r>
          </a:p>
          <a:p>
            <a:pPr lvl="0"/>
            <a:r>
              <a:rPr lang="ru-RU" sz="2800" dirty="0"/>
              <a:t>Подбор электронных материалов по теме музея: </a:t>
            </a:r>
            <a:r>
              <a:rPr lang="ru-RU" sz="2800" dirty="0" err="1"/>
              <a:t>мульфильмы</a:t>
            </a:r>
            <a:r>
              <a:rPr lang="ru-RU" sz="2800" dirty="0"/>
              <a:t>, презентации, фото-материалы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>
                <a:latin typeface="+mn-lt"/>
              </a:rPr>
              <a:t>Перспективы развития мини-музея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328" y="4834362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3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Беседы и экскурсии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C:\Users\Алефтина\Desktop\фото нна флешку\музейкниги\SAM_582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7488"/>
            <a:ext cx="3811488" cy="2794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фтина\Desktop\фото нна флешку\музейкниги\SAM_58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143375" cy="310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6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музейкниги\SAM_78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2839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фтина\Desktop\фото нна флешку\музейкниги\SAM_78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00075"/>
            <a:ext cx="37719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фтина\Desktop\фото нна флешку\музейкниги\SAM_78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0" y="3645024"/>
            <a:ext cx="3848100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Новая папка (2)\DSCN392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86979"/>
            <a:ext cx="3875311" cy="2934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фтина\Desktop\Новая папка (2)\DSCN39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176464" cy="302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0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Выставка 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C:\Users\Алефтина\Desktop\фото нна флешку\музейкниги\SAM_58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643066" cy="4592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0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SAM_949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" y="512689"/>
            <a:ext cx="3881120" cy="29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фтина\Desktop\фото нна флешку\SAM_94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441065" cy="2579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2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Игротека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Алефтина\Desktop\фото нна флешку\музейкниги\SAM_58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3600400" cy="29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фтина\Desktop\фото нна флешку\музейкниги\SAM_58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24945"/>
            <a:ext cx="3798272" cy="310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мини - музеи\SAM_940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980728"/>
            <a:ext cx="662473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4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музейкниги\SAM_583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692696"/>
            <a:ext cx="3989164" cy="30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фтина\Desktop\фото нна флешку\музейкниги\SAM_58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4" y="3429000"/>
            <a:ext cx="4125813" cy="295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8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SAM_949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07622" cy="4166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+mn-lt"/>
              </a:rPr>
              <a:t>Книжкина</a:t>
            </a:r>
            <a:r>
              <a:rPr lang="ru-RU" dirty="0" smtClean="0">
                <a:latin typeface="+mn-lt"/>
              </a:rPr>
              <a:t> больница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C:\Users\Алефтина\Desktop\Новая папка (2)\SAM_92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444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фтина\Desktop\Новая папка (2)\SAM_92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92798" cy="261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фтина\Desktop\Новая папка (2)\SAM_92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722" y="4248160"/>
            <a:ext cx="3038475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Работа с социумом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C:\Users\Алефтина\Desktop\фото нна флешку\SAM_93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869503" cy="4329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46085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2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699934" cy="5235108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У </a:t>
            </a:r>
            <a:r>
              <a:rPr lang="ru-RU" sz="3600" dirty="0">
                <a:latin typeface="+mn-lt"/>
              </a:rPr>
              <a:t>нас в  музее для ребят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На полках книжечки </a:t>
            </a:r>
            <a:r>
              <a:rPr lang="ru-RU" sz="3600" dirty="0" smtClean="0">
                <a:latin typeface="+mn-lt"/>
              </a:rPr>
              <a:t>стоят,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Бери, читай и много знай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Но только их не обижай</a:t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1450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833193" cy="5667156"/>
          </a:xfrm>
        </p:spPr>
        <p:txBody>
          <a:bodyPr/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Профиль</a:t>
            </a:r>
            <a:r>
              <a:rPr lang="ru-RU" sz="3600" dirty="0"/>
              <a:t>: познавательно - литературный</a:t>
            </a:r>
            <a:br>
              <a:rPr lang="ru-RU" sz="3600" dirty="0"/>
            </a:br>
            <a:r>
              <a:rPr lang="ru-RU" sz="3600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Цель</a:t>
            </a:r>
            <a:r>
              <a:rPr lang="ru-RU" sz="3600" dirty="0"/>
              <a:t>: создать условия для развития творческого потенциала детей. </a:t>
            </a:r>
            <a:r>
              <a:rPr lang="ru-RU" sz="3600" b="1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2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92697"/>
            <a:ext cx="7689176" cy="543346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формирование представлений  об орудиях труда писателей;</a:t>
            </a:r>
          </a:p>
          <a:p>
            <a:r>
              <a:rPr lang="ru-RU" dirty="0"/>
              <a:t>и историей возникновения и создания книг,  различными видами бумаги;</a:t>
            </a:r>
          </a:p>
          <a:p>
            <a:pPr lvl="0"/>
            <a:r>
              <a:rPr lang="ru-RU" dirty="0"/>
              <a:t>развивать  интерес  к творчеству  детских писателей и художников иллюстраторов деткой литературы;</a:t>
            </a:r>
          </a:p>
          <a:p>
            <a:pPr lvl="0"/>
            <a:r>
              <a:rPr lang="ru-RU" dirty="0"/>
              <a:t>воспитывать у детей любовь к книге, художественной литературе; </a:t>
            </a:r>
          </a:p>
          <a:p>
            <a:endParaRPr lang="ru-RU" dirty="0"/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5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332657"/>
            <a:ext cx="7761184" cy="57935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FF0000"/>
                </a:solidFill>
              </a:rPr>
              <a:t>Идея создания </a:t>
            </a:r>
            <a:r>
              <a:rPr lang="ru-RU" sz="3500" b="1" dirty="0" smtClean="0">
                <a:solidFill>
                  <a:srgbClr val="FF0000"/>
                </a:solidFill>
              </a:rPr>
              <a:t>музея</a:t>
            </a:r>
            <a:endParaRPr lang="ru-RU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Показать  детям  книги  разные по оформлению и содержанию; познакомить их с историей (старинные издания, книжки-малютки, книжки-раскладушки, звучащие, музыкальные); научить распределять книги по жанрам: сказки, стихи, повести, отдельно выделив произведения о природе; показать различие книг по размеру, назначению (обучающие, развивающие), а также по возрасту потенциальных читателей. В мини-музее можно познакомиться с портретами известных писателей: А. Пушкина, Л. Толстого, Н. Некрасова, И. Крылова. Особый интерес у дошкольников вызывает часть экспозиции, в которой представлены «орудия труда» писателей, — от пера до современной авторучки. Юные таланты при желании могут попробовать написать собственное стихотворение с помощью гусиного пера.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3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61185" cy="1219742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ЭСПОЗИЦИИ </a:t>
            </a:r>
            <a:r>
              <a:rPr lang="ru-RU" sz="4000" b="1" dirty="0">
                <a:latin typeface="+mn-lt"/>
              </a:rPr>
              <a:t>МИНИ - МУЗЕЯ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8828452"/>
              </p:ext>
            </p:extLst>
          </p:nvPr>
        </p:nvGraphicFramePr>
        <p:xfrm>
          <a:off x="539552" y="1340768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369" y="4653136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0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404665"/>
            <a:ext cx="7761184" cy="5721498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Использование экспозиций в работе</a:t>
            </a:r>
            <a:r>
              <a:rPr lang="ru-RU" sz="2800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  <a:r>
              <a:rPr lang="ru-RU" sz="2800" dirty="0"/>
              <a:t>Знакомство с историей возникновения книги, воспитание интереса к чтению, рассказ о роли книги в жизни человека, о разных писателях, о том, как появилась и развивалась грамота. 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u="sng" dirty="0">
                <a:solidFill>
                  <a:srgbClr val="FF0000"/>
                </a:solidFill>
              </a:rPr>
              <a:t>Темы экскурсий.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Старинные книги», «Кто такие писатели», «Как создаются книги», «Для чего нужны книги», «От гусиного пера до современной авторучки», «Говорящие книги», «Книги о природе» и другие.</a:t>
            </a:r>
          </a:p>
          <a:p>
            <a:endParaRPr lang="ru-RU" dirty="0"/>
          </a:p>
        </p:txBody>
      </p:sp>
      <p:pic>
        <p:nvPicPr>
          <p:cNvPr id="4" name="Рисунок 3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232269"/>
            <a:ext cx="1656184" cy="1625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121225" cy="1346676"/>
          </a:xfrm>
        </p:spPr>
        <p:txBody>
          <a:bodyPr/>
          <a:lstStyle/>
          <a:p>
            <a:r>
              <a:rPr lang="ru-RU" sz="3600" b="1" dirty="0">
                <a:latin typeface="+mn-lt"/>
              </a:rPr>
              <a:t>Этапы работы над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созданием </a:t>
            </a:r>
            <a:r>
              <a:rPr lang="ru-RU" sz="3600" b="1" dirty="0">
                <a:latin typeface="+mn-lt"/>
              </a:rPr>
              <a:t>мини - музея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0131078"/>
              </p:ext>
            </p:extLst>
          </p:nvPr>
        </p:nvGraphicFramePr>
        <p:xfrm>
          <a:off x="755576" y="2060848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dnz36.klasna.com/uploads/editor/241/60531/%D0%BA%D0%B0%D1%80%D1%82%D0%B8%D0%BD%D0%BA%D0%B8%20%D0%BF%D0%BE%D0%B7%D0%B4%D1%80%D0%B0%D0%B2%D0%BB%D0%B5%D0%BD%D0%B8%D0%B9,%20%D0%BE%D1%82%D0%BA%D1%80%D1%8B%D1%82%D0%BA%D0%B8/7c2cf7fb5e5b.png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369" y="0"/>
            <a:ext cx="205663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</TotalTime>
  <Words>312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Презентация  мини-музея «Книги» </vt:lpstr>
      <vt:lpstr>Презентация PowerPoint</vt:lpstr>
      <vt:lpstr>   У нас в  музее для ребят  На полках книжечки стоят, Бери, читай и много знай Но только их не обижай  </vt:lpstr>
      <vt:lpstr>  Профиль: познавательно - литературный   Цель: создать условия для развития творческого потенциала детей.   </vt:lpstr>
      <vt:lpstr>Презентация PowerPoint</vt:lpstr>
      <vt:lpstr>Презентация PowerPoint</vt:lpstr>
      <vt:lpstr> ЭСПОЗИЦИИ МИНИ - МУЗЕЯ </vt:lpstr>
      <vt:lpstr>Презентация PowerPoint</vt:lpstr>
      <vt:lpstr>Этапы работы над  созданием мини - музея </vt:lpstr>
      <vt:lpstr>История книги </vt:lpstr>
      <vt:lpstr>Презентация PowerPoint</vt:lpstr>
      <vt:lpstr>Презентация PowerPoint</vt:lpstr>
      <vt:lpstr>  Перспективы развития мини-музея </vt:lpstr>
      <vt:lpstr>Беседы и экскурсии</vt:lpstr>
      <vt:lpstr>Презентация PowerPoint</vt:lpstr>
      <vt:lpstr>Презентация PowerPoint</vt:lpstr>
      <vt:lpstr>Выставка </vt:lpstr>
      <vt:lpstr>Презентация PowerPoint</vt:lpstr>
      <vt:lpstr>Игротека </vt:lpstr>
      <vt:lpstr>Презентация PowerPoint</vt:lpstr>
      <vt:lpstr>Презентация PowerPoint</vt:lpstr>
      <vt:lpstr>Книжкина больница</vt:lpstr>
      <vt:lpstr>Работа с социумом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мини-музея «Книги»</dc:title>
  <dc:creator>Алефтина</dc:creator>
  <cp:lastModifiedBy>Алефтина</cp:lastModifiedBy>
  <cp:revision>7</cp:revision>
  <dcterms:created xsi:type="dcterms:W3CDTF">2015-04-13T17:56:55Z</dcterms:created>
  <dcterms:modified xsi:type="dcterms:W3CDTF">2015-09-12T15:04:43Z</dcterms:modified>
</cp:coreProperties>
</file>