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A8526-FE00-4863-99E6-A2FBD45A81D3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B6EBB-3E35-4EE8-AE5C-182ABCEA7C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6ABBC4C-1C4E-4185-A94E-D3D1C032093E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2A247E6-CCC5-4472-BF91-33A516961C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BC4C-1C4E-4185-A94E-D3D1C032093E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47E6-CCC5-4472-BF91-33A516961C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BC4C-1C4E-4185-A94E-D3D1C032093E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47E6-CCC5-4472-BF91-33A516961C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6ABBC4C-1C4E-4185-A94E-D3D1C032093E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47E6-CCC5-4472-BF91-33A516961C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6ABBC4C-1C4E-4185-A94E-D3D1C032093E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2A247E6-CCC5-4472-BF91-33A516961C60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6ABBC4C-1C4E-4185-A94E-D3D1C032093E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A247E6-CCC5-4472-BF91-33A516961C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6ABBC4C-1C4E-4185-A94E-D3D1C032093E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2A247E6-CCC5-4472-BF91-33A516961C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BC4C-1C4E-4185-A94E-D3D1C032093E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47E6-CCC5-4472-BF91-33A516961C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6ABBC4C-1C4E-4185-A94E-D3D1C032093E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A247E6-CCC5-4472-BF91-33A516961C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6ABBC4C-1C4E-4185-A94E-D3D1C032093E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2A247E6-CCC5-4472-BF91-33A516961C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6ABBC4C-1C4E-4185-A94E-D3D1C032093E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2A247E6-CCC5-4472-BF91-33A516961C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lumMod val="60000"/>
                <a:lumOff val="40000"/>
              </a:schemeClr>
            </a:gs>
            <a:gs pos="59000">
              <a:schemeClr val="tx1">
                <a:lumMod val="75000"/>
                <a:alpha val="84000"/>
              </a:schemeClr>
            </a:gs>
            <a:gs pos="80000">
              <a:schemeClr val="bg2">
                <a:lumMod val="75000"/>
                <a:alpha val="67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6ABBC4C-1C4E-4185-A94E-D3D1C032093E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2A247E6-CCC5-4472-BF91-33A516961C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7919888" cy="151216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образования Нижегородской области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Государственное бюджетное образовательное учреждение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НИЖЕГОРОДСКИЙ ИНСТИТУТ РАЗВИТИЯ ОБРАЗОВАНИЯ НИРО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теории и методики дошкольного образования</a:t>
            </a:r>
            <a:endParaRPr lang="ru-RU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062912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Проект родительского собрания на тему: «Адаптация детей раннего возраста к условиям детского сада»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6176" y="4365104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                Выполнила: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           Баранова Н.А.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               воспитатель  МБДОУ  «Детский сад      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0232" y="5445224"/>
            <a:ext cx="2483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омбинированного      вида №14»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г.Городец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Рисунок 7" descr="IMG_20141118_1114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933056"/>
            <a:ext cx="3995936" cy="252028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родительского собрания:        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конференция.</a:t>
            </a:r>
            <a:endParaRPr lang="ru-RU" sz="2800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268760"/>
            <a:ext cx="8208912" cy="2526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sz="2800" i="1" u="sng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единого образовательного пространства для реализации педагогической поддержки семьи в воспитании детей раннего возраста. Обеспечение психологического комфорта, лёгкой и безболезненной адаптации детей к дошкольному учреждению.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393305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endParaRPr lang="ru-RU" sz="2800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437112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1.Создать условия для знакомства родителей друг с другом.</a:t>
            </a:r>
          </a:p>
          <a:p>
            <a:pPr>
              <a:lnSpc>
                <a:spcPct val="200000"/>
              </a:lnSpc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2.Повысить компетенцию родителей в вопросах адаптации детей.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Структура:</a:t>
            </a:r>
          </a:p>
          <a:p>
            <a:endParaRPr lang="ru-RU" sz="2800" u="sng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42076" y="1268760"/>
            <a:ext cx="890192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1.Выступление воспитателя Барановой Н.А.</a:t>
            </a:r>
            <a:br>
              <a:rPr kumimoji="0" lang="ru-RU" sz="2000" b="0" i="1" u="non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</a:b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  Доклад на тему «Адаптация детей раннего возраста к условиям Д/с.</a:t>
            </a:r>
            <a:endParaRPr kumimoji="0" lang="ru-RU" sz="2000" b="0" i="1" u="non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kumimoji="0" lang="ru-RU" sz="2000" b="0" i="1" u="non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. Знакомство с родителями.</a:t>
            </a:r>
            <a:endParaRPr kumimoji="0" lang="ru-RU" sz="2000" b="0" i="1" u="non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3. Выступление старшей медсестры </a:t>
            </a:r>
            <a:r>
              <a:rPr kumimoji="0" lang="ru-RU" sz="2000" b="0" i="1" u="non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Добротиной</a:t>
            </a:r>
            <a:r>
              <a:rPr kumimoji="0" lang="ru-RU" sz="2000" b="0" i="1" u="non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 Т.Н.</a:t>
            </a:r>
            <a:endParaRPr kumimoji="0" lang="ru-RU" sz="2000" b="0" i="1" u="non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   Д</a:t>
            </a:r>
            <a:r>
              <a:rPr kumimoji="0" lang="ru-RU" sz="2000" b="0" i="1" u="non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оклад на тему: «Здоровье ребенка в ваших руках».</a:t>
            </a:r>
            <a:endParaRPr kumimoji="0" lang="ru-RU" sz="2000" b="0" i="1" u="non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4.Письма «Ожидание».</a:t>
            </a:r>
            <a:endParaRPr kumimoji="0" lang="ru-RU" sz="2000" b="0" i="1" u="non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5. «Вопрос - ответ».</a:t>
            </a:r>
            <a:endParaRPr kumimoji="0" lang="ru-RU" sz="2000" b="0" i="1" u="non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6.Игра «Хорошо и плохо».</a:t>
            </a:r>
            <a:endParaRPr kumimoji="0" lang="ru-RU" sz="2000" b="0" i="1" u="non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7. Итоговое упражнение «Аплодисменты».</a:t>
            </a:r>
            <a:endParaRPr kumimoji="0" lang="ru-RU" sz="2000" b="0" i="1" u="non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8.Чаепитие. Фильм о жизни детского сада.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76672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800" b="1" i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df1da44862bfbe0dd2169e4d14570593_X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916832"/>
            <a:ext cx="5715000" cy="424847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">
      <a:dk1>
        <a:srgbClr val="FFC000"/>
      </a:dk1>
      <a:lt1>
        <a:srgbClr val="00B050"/>
      </a:lt1>
      <a:dk2>
        <a:srgbClr val="FF388C"/>
      </a:dk2>
      <a:lt2>
        <a:srgbClr val="4E005F"/>
      </a:lt2>
      <a:accent1>
        <a:srgbClr val="BDBDBD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66</TotalTime>
  <Words>94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Министерство образования Нижегородской области Государственное бюджетное образовательное учреждение дополнительного профессионального образования НИЖЕГОРОДСКИЙ ИНСТИТУТ РАЗВИТИЯ ОБРАЗОВАНИЯ НИРО Кафедра теории и методики дошкольного образования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8</cp:revision>
  <dcterms:created xsi:type="dcterms:W3CDTF">2014-11-18T11:55:15Z</dcterms:created>
  <dcterms:modified xsi:type="dcterms:W3CDTF">2014-11-18T13:02:39Z</dcterms:modified>
</cp:coreProperties>
</file>