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42" d="100"/>
          <a:sy n="42" d="100"/>
        </p:scale>
        <p:origin x="52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20689"/>
            <a:ext cx="7772400" cy="1368152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8800" b="1" i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Город </a:t>
            </a:r>
            <a:r>
              <a:rPr lang="ru-RU" sz="8800" b="1" i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-герой</a:t>
            </a:r>
            <a:endParaRPr lang="ru-RU" sz="8800" b="1" i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916832"/>
            <a:ext cx="7776864" cy="1008112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10000" b="1" i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Севастополь</a:t>
            </a:r>
            <a:endParaRPr lang="ru-RU" sz="10000" b="1" i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1026" name="Picture 2" descr="&amp;Mcy;&amp;ucy;&amp;ncy;&amp;icy;&amp;tscy;&amp;icy;&amp;pcy;&amp;acy;&amp;lcy;&amp;softcy;&amp;ncy;&amp;ocy;&amp;iecy; &amp;bcy;&amp;yucy;&amp;dcy;&amp;zhcy;&amp;iecy;&amp;tcy;&amp;ncy;&amp;ocy;&amp;iecy; &amp;ocy;&amp;bcy;&amp;shchcy;&amp;iecy;&amp;ocy;&amp;bcy;&amp;rcy;&amp;acy;&amp;zcy;&amp;ocy;&amp;vcy;&amp;acy;&amp;tcy;&amp;iecy;&amp;lcy;&amp;softcy;&amp;ncy;&amp;ocy;&amp;iecy; &amp;ucy;&amp;chcy;&amp;rcy;&amp;iecy;&amp;zhcy;&amp;dcy;&amp;iecy;&amp;ncy;&amp;icy;&amp;iecy; &quot;&amp;Mcy;&amp;acy;&amp;rcy;&amp;icy;&amp;icy;&amp;ncy;&amp;scy;&amp;kcy;&amp;acy;&amp;yacy; &amp;gcy;&amp;icy;&amp;mcy;&amp;ncy;&amp;acy;&amp;zcy;&amp;icy;&amp;yacy;&quot; - &amp;Ocy;&amp;fcy;&amp;icy;&amp;tscy;&amp;icy;&amp;acy;&amp;lcy;&amp;softcy;&amp;ncy;&amp;ycy;&amp;jcy; &amp;scy;&amp;acy;&amp;jcy;&amp;t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429000"/>
            <a:ext cx="4286250" cy="320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6247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/>
              <a:t>К началу Великой Отечественной войны город Севастополь был крупнейшим портом на Черном море и главной военно-морской базой страны.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Wall V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72816"/>
            <a:ext cx="7632848" cy="431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2679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1600" dirty="0"/>
              <a:t>Его героическая защита от немецко-фашисткой агрессии началась 30 октября 1941г. и продолжалась 250 дней, войдя в историю, как образец активной, длительной обороны приморского города в глубоком тылу врага. Захватить Севастополь сходу немцам не удалось, так как его гарнизон насчитывал 23 тысячи человек и имел 150 береговых и полевых орудий. Но затем, до лета 1942 г, они предприняли еще три попытки захвата города.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&amp;Scy;&amp;lcy;&amp;acy;&amp;vcy;&amp;yacy;&amp;ncy;&amp;icy;&amp;scy;&amp;tcy;- &amp;yacy;.&amp;rcy;&amp;u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8136904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3722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pPr algn="just"/>
            <a:r>
              <a:rPr lang="ru-RU" sz="1400" dirty="0"/>
              <a:t>Первый раз Севастополь подвергся атаке 11 ноября 1941 г. Немецко-фашистская армия 10 дней подряд </a:t>
            </a:r>
            <a:r>
              <a:rPr lang="ru-RU" sz="1400" dirty="0" smtClean="0"/>
              <a:t>пыталась </a:t>
            </a:r>
            <a:r>
              <a:rPr lang="ru-RU" sz="1400" dirty="0"/>
              <a:t>прорваться к городу – герою силою четырех пехотных дивизий, но безуспешно. Им противостояли советские силы флота и сухопутных войск, объединенные в Севастопольский оборонительный район. В этом сражении враг потерял 150 единиц танковой техники, 131 самолет и около 15 тысяч солдат и офицеров. Вторую попытку овладеть городом гитлеровцы предприняли в период с 7 по 31 декабря 1941 г. На этот раз в их распоряжении было семь пехотных дивизий, две горно-стрелковые бригады, свыше 150 танков, 300 самолетов и 1275 орудий и минометов. Но и эта попытка агрессии провалилась, защитники-герои Севастополя уничтожили до 40 000 фашистов и не подпустили их к городу.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564904"/>
            <a:ext cx="8075240" cy="356125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1941-1945 (40 &amp;fcy;&amp;ocy;&amp;tcy;&amp;ocy;) - &amp;Gcy;&amp;ocy;&amp;rcy;&amp;ocy;&amp;dcy;-&amp;Gcy;&amp;iecy;&amp;rcy;&amp;ocy;&amp;jcy; &amp;Scy;&amp;iecy;&amp;vcy;&amp;acy;&amp;scy;&amp;tcy;&amp;ocy;&amp;pcy;&amp;ocy;&amp;lcy;&amp;softcy; - &amp;fcy;&amp;ocy;&amp;tcy;&amp;ocy;, &amp;ncy;&amp;ocy;&amp;vcy;&amp;ocy;&amp;scy;&amp;tcy;&amp;icy;, &amp;pcy;&amp;ocy;&amp;gcy;&amp;ocy;&amp;dcy;&amp;acy; &amp;vcy; &amp;gcy;&amp;ocy;&amp;rcy;&amp;ocy;&amp;dcy;&amp;ie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48880"/>
            <a:ext cx="792088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2460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800" dirty="0"/>
              <a:t>Девятого мая 1944 г., солдаты 4-го Украинского фронта, совместно с моряками Черноморского флота освободили Севастополь. За боевые отличия 44 воинам, участвовавшим в тех битвах, было присвоено звание Героя Советского Союза, свыше 39 000 человек получили медаль «За оборону Севастополя». Звание Города-героя Севастополь получил одним из первых 8 мая 1965 г</a:t>
            </a:r>
            <a:r>
              <a:rPr lang="ru-RU" sz="1800" dirty="0" smtClean="0"/>
              <a:t>. </a:t>
            </a:r>
            <a:br>
              <a:rPr lang="ru-RU" sz="1800" dirty="0" smtClean="0"/>
            </a:br>
            <a:r>
              <a:rPr lang="ru-RU" sz="1800" dirty="0" smtClean="0"/>
              <a:t>      Обелиск «Штык-парус» в честь присвоения Севастополю звания города героя.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&amp;Gcy;&amp;ocy;&amp;rcy;&amp;ocy;&amp;dcy;-&amp;gcy;&amp;iecy;&amp;rcy;&amp;ocy;&amp;jcy; &amp;Scy;&amp;iecy;&amp;vcy;&amp;acy;&amp;scy;&amp;tcy;&amp;ocy;&amp;pcy;&amp;ocy;&amp;lcy;&amp;softcy; - bigmir)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8064896" cy="4464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8288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800" dirty="0" smtClean="0"/>
              <a:t>В память о героических битвах в разных районах Севастополя установлены памятники и обелиски: Мемориал героев обороны Севастополя, мемориальный комплекс на горе Мыс Хрустальный, памятник затопленным кораблям, памятник подводникам-черноморцам, мужеству авиаторов-черноморцев, медицинским работникам и многие другие.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&amp;Gcy;&amp;ocy;&amp;rcy;&amp;ocy;&amp;dcy; &amp;gcy;&amp;iecy;&amp;rcy;&amp;ocy;&amp;jcy; &amp;Scy;&amp;iecy;&amp;vcy;&amp;acy;&amp;scy;&amp;tcy;&amp;ocy;&amp;pcy;&amp;ocy;&amp;lcy;&amp;softcy;: &amp;icy;&amp;scy;&amp;tcy;&amp;ocy;&amp;rcy;&amp;icy;&amp;yacy;, &amp;fcy;&amp;ocy;&amp;tcy;&amp;ocy;, &amp;kcy;&amp;acy;&amp;rcy;&amp;tcy;&amp;icy;&amp;ncy;&amp;kcy;&amp;i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02" y="1697263"/>
            <a:ext cx="2292405" cy="2784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&amp;Kcy;&amp;acy;&amp;rcy;&amp;tcy;&amp;acy; &amp;pcy;&amp;acy;&amp;mcy;&amp;yacy;&amp;tcy;&amp;icy; &amp;Scy;&amp;iecy;&amp;vcy;&amp;acy;&amp;scy;&amp;tcy;&amp;ocy;&amp;pcy;&amp;ocy;&amp;lcy;&amp;yacy;. . &amp;Pcy;&amp;acy;&amp;mcy;&amp;yacy;&amp;tcy;&amp;ncy;&amp;ycy;&amp;jcy; &amp;zcy;&amp;ncy;&amp;acy;&amp;kcy; &quot;&amp;Gcy;&amp;ocy;&amp;rcy;&amp;ocy;&amp;dcy;-&amp;gcy;&amp;iecy;&amp;rcy;&amp;ocy;&amp;jcy; &amp;Scy;&amp;iecy;&amp;vcy;&amp;acy;&amp;scy;&amp;tcy;&amp;ocy;&amp;pcy;&amp;ocy;&amp;lcy;&amp;softcy;&quot; &amp;ncy;&amp;acy; &amp;vcy;&amp;hardcy;&amp;iecy;&amp;zcy;&amp;dcy;&amp;iecy; &amp;vcy; &amp;gcy;&amp;ocy;&amp;rcy;&amp;ocy;&amp;dcy; &amp;Icy;&amp;ncy;&amp;kcy;&amp;iecy;&amp;rcy;&amp;mcy;&amp;acy;&amp;ncy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729164"/>
            <a:ext cx="2880320" cy="2755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&amp;Pcy;&amp;acy;&amp;mcy;&amp;yacy;&amp;tcy;&amp;ncy;&amp;icy;&amp;kcy; &amp;Tcy;-34 &amp;gcy;&amp;iecy;&amp;rcy;&amp;ocy;&amp;yacy;&amp;mcy;-&amp;tcy;&amp;acy;&amp;ncy;&amp;kcy;&amp;icy;&amp;scy;&amp;tcy;&amp;acy;&amp;mcy; &amp;ncy;&amp;acy; &amp;Zcy;&amp;iecy;&amp;lcy;&amp;iecy;&amp;ncy;&amp;ocy;&amp;jcy; &amp;gcy;&amp;ocy;&amp;rcy;&amp;kcy;&amp;iecy; - &amp;Pcy;&amp;acy;&amp;mcy;&amp;yacy;&amp;tcy;&amp;ncy;&amp;icy;&amp;kcy;&amp;icy; &amp;Scy;&amp;iecy;&amp;vcy;&amp;acy;&amp;scy;&amp;tcy;&amp;ocy;&amp;pcy;&amp;ocy;&amp;lcy;&amp;yacy; - &amp;Scy;&amp;iecy;&amp;vcy;&amp;acy;&amp;scy;&amp;tcy;&amp;ocy;&amp;pcy;&amp;ocy;&amp;lcy;&amp;softcy; &amp;Ocy;&amp;ncy;&amp;lcy;&amp;acy;&amp;jcy;&amp;ncy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716880"/>
            <a:ext cx="2808312" cy="2768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047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&amp;Gcy;&amp;ocy;&amp;rcy;&amp;ocy;&amp;dcy;-&amp;gcy;&amp;iecy;&amp;rcy;&amp;ocy;&amp;jcy; &amp;Scy;&amp;iecy;&amp;vcy;&amp;acy;&amp;scy;&amp;tcy;&amp;ocy;&amp;pcy;&amp;ocy;&amp;lcy;&amp;softcy;. . &amp;Pcy;&amp;ucy;&amp;tcy;&amp;iecy;&amp;shcy;&amp;iecy;&amp;scy;&amp;tcy;&amp;vcy;&amp;icy;&amp;iecy; &amp;vcy; &amp;Scy;&amp;iecy;&amp;vcy;&amp;acy;&amp;scy;&amp;tcy;&amp;ocy;&amp;pcy;&amp;ocy;&amp;lcy;&amp;softcy;, &amp;mcy;&amp;ucy;&amp;zcy;&amp;iecy;&amp;icy;,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40" y="260648"/>
            <a:ext cx="4128542" cy="275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&amp;Gcy;&amp;ocy;&amp;rcy;&amp;ocy;&amp;dcy;-&amp;Gcy;&amp;iecy;&amp;rcy;&amp;ocy;&amp;jcy; &amp;Scy;&amp;iecy;&amp;vcy;&amp;acy;&amp;scy;&amp;tcy;&amp;ocy;&amp;pcy;&amp;ocy;&amp;lcy;&amp;softcy; &amp;Scy;&amp;iecy;&amp;vcy;&amp;acy;&amp;scy;&amp;tcy;&amp;ocy;&amp;pcy;&amp;ocy;&amp;lcy;&amp;softcy; &amp;Vcy;&amp;iecy;&amp;scy;&amp;softcy; &amp;Kcy;&amp;rcy;&amp;ycy;&amp;mcy; &amp;Fcy;&amp;ocy;&amp;tcy;&amp;ocy;&amp;gcy;&amp;rcy;&amp;acy;&amp;fcy;&amp;icy;&amp;icy; &amp;Kcy;&amp;rcy;&amp;ycy;&amp;mcy;&amp;acy; &amp;Vcy;&amp;icy;&amp;rcy;&amp;tcy;&amp;ucy;&amp;acy;&amp;lcy;&amp;softcy;&amp;ncy;&amp;ycy;&amp;jcy; &amp;Kcy;&amp;rcy;&amp;ycy;&amp;m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90947"/>
            <a:ext cx="3715172" cy="272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&amp;Scy;&amp;iecy;&amp;vcy;&amp;acy;&amp;scy;&amp;tcy;&amp;ocy;&amp;pcy;&amp;ocy;&amp;lcy;&amp;softcy; &amp;fcy;&amp;ocy;&amp;tcy;&amp;ocy; &amp;gcy;&amp;ocy;&amp;rcy;&amp;ocy;&amp;dcy;&amp;acy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40" y="3140968"/>
            <a:ext cx="8141808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88879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324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Город -герой</vt:lpstr>
      <vt:lpstr>К началу Великой Отечественной войны город Севастополь был крупнейшим портом на Черном море и главной военно-морской базой страны. </vt:lpstr>
      <vt:lpstr>Его героическая защита от немецко-фашисткой агрессии началась 30 октября 1941г. и продолжалась 250 дней, войдя в историю, как образец активной, длительной обороны приморского города в глубоком тылу врага. Захватить Севастополь сходу немцам не удалось, так как его гарнизон насчитывал 23 тысячи человек и имел 150 береговых и полевых орудий. Но затем, до лета 1942 г, они предприняли еще три попытки захвата города.</vt:lpstr>
      <vt:lpstr>Первый раз Севастополь подвергся атаке 11 ноября 1941 г. Немецко-фашистская армия 10 дней подряд пыталась прорваться к городу – герою силою четырех пехотных дивизий, но безуспешно. Им противостояли советские силы флота и сухопутных войск, объединенные в Севастопольский оборонительный район. В этом сражении враг потерял 150 единиц танковой техники, 131 самолет и около 15 тысяч солдат и офицеров. Вторую попытку овладеть городом гитлеровцы предприняли в период с 7 по 31 декабря 1941 г. На этот раз в их распоряжении было семь пехотных дивизий, две горно-стрелковые бригады, свыше 150 танков, 300 самолетов и 1275 орудий и минометов. Но и эта попытка агрессии провалилась, защитники-герои Севастополя уничтожили до 40 000 фашистов и не подпустили их к городу.</vt:lpstr>
      <vt:lpstr>Девятого мая 1944 г., солдаты 4-го Украинского фронта, совместно с моряками Черноморского флота освободили Севастополь. За боевые отличия 44 воинам, участвовавшим в тех битвах, было присвоено звание Героя Советского Союза, свыше 39 000 человек получили медаль «За оборону Севастополя». Звание Города-героя Севастополь получил одним из первых 8 мая 1965 г.        Обелиск «Штык-парус» в честь присвоения Севастополю звания города героя.</vt:lpstr>
      <vt:lpstr>В память о героических битвах в разных районах Севастополя установлены памятники и обелиски: Мемориал героев обороны Севастополя, мемориальный комплекс на горе Мыс Хрустальный, памятник затопленным кораблям, памятник подводникам-черноморцам, мужеству авиаторов-черноморцев, медицинским работникам и многие другие.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Город герой</dc:title>
  <dc:creator>Роман</dc:creator>
  <cp:lastModifiedBy>Ирина В. Туманова</cp:lastModifiedBy>
  <cp:revision>9</cp:revision>
  <dcterms:created xsi:type="dcterms:W3CDTF">2015-04-02T17:51:09Z</dcterms:created>
  <dcterms:modified xsi:type="dcterms:W3CDTF">2015-04-06T08:41:46Z</dcterms:modified>
</cp:coreProperties>
</file>