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61" r:id="rId3"/>
    <p:sldId id="271" r:id="rId4"/>
    <p:sldId id="260" r:id="rId5"/>
    <p:sldId id="262" r:id="rId6"/>
    <p:sldId id="263" r:id="rId7"/>
    <p:sldId id="264" r:id="rId8"/>
    <p:sldId id="265" r:id="rId9"/>
    <p:sldId id="287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82" r:id="rId21"/>
    <p:sldId id="280" r:id="rId22"/>
    <p:sldId id="279" r:id="rId23"/>
    <p:sldId id="290" r:id="rId24"/>
    <p:sldId id="289" r:id="rId25"/>
    <p:sldId id="288" r:id="rId26"/>
    <p:sldId id="266" r:id="rId27"/>
    <p:sldId id="285" r:id="rId28"/>
    <p:sldId id="256" r:id="rId29"/>
    <p:sldId id="258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B8FB15-8514-48B4-9FC4-147F590C2E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553F65-F34C-4CE3-AAAF-29A79EE3D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pull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raion.ru/templates/images/photo/098b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Music\Tamara_Gvarceteli_-_Deti_vojny_(get-tun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1.radikal.ru/i132/0910/5e/c1c05fae9326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ogicweb.ru/img1/fot83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004.radikal.ru/0910/a9/e23d508d876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mi2.ru/ZabiYka/c207052/?gallery_id=456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lol54.ru/uploads/posts/2009-10/1255800524_0_1759b_23348c0e_xl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.newsru.com/pict/id/large/1077237_1215596783.gi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victory.rusarchives.ru/img/photos/529_654593215_bi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hool2svetyi.ucoz.ru/shkolmuz/1944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Music\&#1048;.&#1057;.&#1041;&#1072;&#1093;%20-%20&#1041;&#1072;&#1093;%20&#1040;&#1088;&#1080;&#1103;%20&#1089;&#1102;&#1080;&#1090;&#1072;%20&#8470;3%20%20(audiopoisk.com).mp3" TargetMode="Externa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ihi.ru/pics/2004/06/28-121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cs225.vkontakte.ru/u734912/39542256/x_bef4653e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45.radikal.ru/i108/0910/b5/cda7975dc84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073.radikal.ru/0910/86/3a7914b278e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tat8.blog.ru/lr/09306f5e0af9e0f01cfe7de45f254a0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Детство, опалённое              войной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78605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1941 - 1945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Picture 4" descr="Картинка 13 из 768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464412" cy="461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mara_Gvarceteli_-_Deti_vojny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2d769b064a80a5ec05eea8c0b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82638"/>
            <a:ext cx="8064500" cy="529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30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532606"/>
            <a:ext cx="8137525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41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58787"/>
            <a:ext cx="82073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s05_Child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6323"/>
            <a:ext cx="8001056" cy="64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0454994_ubita_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668713" cy="5184775"/>
          </a:xfrm>
          <a:prstGeom prst="rect">
            <a:avLst/>
          </a:prstGeom>
          <a:noFill/>
        </p:spPr>
      </p:pic>
      <p:pic>
        <p:nvPicPr>
          <p:cNvPr id="3" name="Picture 9" descr="эвакуация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546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эвак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9963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 descr="подём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54468"/>
            <a:ext cx="4357686" cy="364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53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68" y="737394"/>
            <a:ext cx="7993063" cy="53832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588962"/>
            <a:ext cx="78486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187E9B9FE12DDA404140D27A76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571900" cy="5951707"/>
          </a:xfrm>
          <a:prstGeom prst="rect">
            <a:avLst/>
          </a:prstGeom>
          <a:noFill/>
        </p:spPr>
      </p:pic>
      <p:pic>
        <p:nvPicPr>
          <p:cNvPr id="3" name="Picture 10" descr="037-0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71942"/>
            <a:ext cx="4787900" cy="2352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928670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немецких концлагерях страдали почти 6 миллионов детей.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le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824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45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371"/>
            <a:ext cx="9144000" cy="65672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64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Что такое фашизм. Дети увидели глазами своей души.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4556687_Rodina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2" y="405606"/>
            <a:ext cx="4232275" cy="60467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5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29024" cy="63794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1214422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Массовую смертность вызывали эксперименты над ними.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7 из 255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80"/>
            <a:ext cx="9144000" cy="68589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ấm vào ảnh để xem kích cỡ đầy đủ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08" y="714357"/>
            <a:ext cx="9049792" cy="54864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ấm vào ảnh để xem kích cỡ đầy đủ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676650" cy="5327650"/>
          </a:xfrm>
          <a:prstGeom prst="rect">
            <a:avLst/>
          </a:prstGeom>
          <a:noFill/>
        </p:spPr>
      </p:pic>
      <p:pic>
        <p:nvPicPr>
          <p:cNvPr id="3" name="Picture 7" descr="Bấm vào ảnh để xem kích cỡ đầy đủ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86124"/>
            <a:ext cx="4487862" cy="30781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1214422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Сын полка.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ấm vào ảnh để xem kích cỡ đầy đủ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918" y="921544"/>
            <a:ext cx="6888163" cy="50149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тство, украденное вой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6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паси во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932" y="347662"/>
            <a:ext cx="4402137" cy="6162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8305800" cy="1981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«Тем, чьё детство опалено огнём Великой Отечественной, посвящается…»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x-sv0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3467117" cy="4771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28572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Сергей Михалков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2143116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«Детский ботинок»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300037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1944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Эта страшная закономерность – дети войны умирают чаще, чем её участники.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Picture 8" descr="Картинка 6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6284199" cy="47156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41500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238"/>
            <a:ext cx="9144000" cy="6459524"/>
          </a:xfrm>
          <a:prstGeom prst="rect">
            <a:avLst/>
          </a:prstGeom>
        </p:spPr>
      </p:pic>
      <p:pic>
        <p:nvPicPr>
          <p:cNvPr id="3" name="И.С.Бах - Бах Ария сюита №3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99e17c3c8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5794454" cy="43378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Во время Второй мировой войны на земле погибло около 13 миллионов детей.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vecha-300x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357562"/>
            <a:ext cx="2425743" cy="2215512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дит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4124"/>
            <a:ext cx="4857784" cy="6769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1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752975" cy="3441700"/>
          </a:xfrm>
          <a:prstGeom prst="rect">
            <a:avLst/>
          </a:prstGeom>
          <a:noFill/>
        </p:spPr>
      </p:pic>
      <p:pic>
        <p:nvPicPr>
          <p:cNvPr id="3" name="Picture 10" descr="Картинка 2 из 275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714356"/>
            <a:ext cx="3551238" cy="5400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1"/>
            <a:ext cx="9143999" cy="68467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8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28"/>
            <a:ext cx="4191029" cy="3143272"/>
          </a:xfrm>
          <a:prstGeom prst="rect">
            <a:avLst/>
          </a:prstGeom>
          <a:noFill/>
        </p:spPr>
      </p:pic>
      <p:pic>
        <p:nvPicPr>
          <p:cNvPr id="3" name="Picture 7" descr="Картинка 14 из 275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85728"/>
            <a:ext cx="4932362" cy="40592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51 из 27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001156" cy="55047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71</Words>
  <Application>Microsoft Office PowerPoint</Application>
  <PresentationFormat>Экран (4:3)</PresentationFormat>
  <Paragraphs>12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 «Тем, чьё детство опалено огнём Великой Отечественной, посвящается…»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«Тем, чьё детство опалено войной, посвящается…»</dc:title>
  <dc:creator>Наталья</dc:creator>
  <cp:lastModifiedBy>Наталья</cp:lastModifiedBy>
  <cp:revision>50</cp:revision>
  <dcterms:created xsi:type="dcterms:W3CDTF">2014-01-29T19:01:21Z</dcterms:created>
  <dcterms:modified xsi:type="dcterms:W3CDTF">2014-01-30T18:25:59Z</dcterms:modified>
</cp:coreProperties>
</file>