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B31D-305A-434E-B645-73EAFD21AE2A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4FE-93CD-42E6-9874-EED3FFA91A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B31D-305A-434E-B645-73EAFD21AE2A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4FE-93CD-42E6-9874-EED3FFA91A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B31D-305A-434E-B645-73EAFD21AE2A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4FE-93CD-42E6-9874-EED3FFA91A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B31D-305A-434E-B645-73EAFD21AE2A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4FE-93CD-42E6-9874-EED3FFA91A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B31D-305A-434E-B645-73EAFD21AE2A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4FE-93CD-42E6-9874-EED3FFA91A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B31D-305A-434E-B645-73EAFD21AE2A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4FE-93CD-42E6-9874-EED3FFA91A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B31D-305A-434E-B645-73EAFD21AE2A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4FE-93CD-42E6-9874-EED3FFA91A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B31D-305A-434E-B645-73EAFD21AE2A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4FE-93CD-42E6-9874-EED3FFA91A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B31D-305A-434E-B645-73EAFD21AE2A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4FE-93CD-42E6-9874-EED3FFA91A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B31D-305A-434E-B645-73EAFD21AE2A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4FE-93CD-42E6-9874-EED3FFA91A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B31D-305A-434E-B645-73EAFD21AE2A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64FE-93CD-42E6-9874-EED3FFA91A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85B31D-305A-434E-B645-73EAFD21AE2A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1864FE-93CD-42E6-9874-EED3FFA91A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   группа «Солнышко»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175351" cy="41044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8000" dirty="0" smtClean="0"/>
              <a:t> </a:t>
            </a:r>
            <a:r>
              <a:rPr lang="ru-RU" sz="4800" b="0" dirty="0" smtClean="0">
                <a:solidFill>
                  <a:schemeClr val="tx1"/>
                </a:solidFill>
                <a:effectLst/>
              </a:rPr>
              <a:t>Что </a:t>
            </a:r>
            <a:r>
              <a:rPr lang="ru-RU" sz="4800" b="0" dirty="0">
                <a:solidFill>
                  <a:schemeClr val="tx1"/>
                </a:solidFill>
                <a:effectLst/>
              </a:rPr>
              <a:t>такое хорошо, </a:t>
            </a:r>
            <a:r>
              <a:rPr lang="ru-RU" sz="48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800" b="0" dirty="0" smtClean="0">
                <a:solidFill>
                  <a:schemeClr val="tx1"/>
                </a:solidFill>
                <a:effectLst/>
              </a:rPr>
            </a:br>
            <a:r>
              <a:rPr lang="ru-RU" sz="4800" b="0" dirty="0" smtClean="0">
                <a:solidFill>
                  <a:schemeClr val="tx1"/>
                </a:solidFill>
                <a:effectLst/>
              </a:rPr>
              <a:t>а </a:t>
            </a:r>
            <a:r>
              <a:rPr lang="ru-RU" sz="4800" b="0" dirty="0">
                <a:solidFill>
                  <a:schemeClr val="tx1"/>
                </a:solidFill>
                <a:effectLst/>
              </a:rPr>
              <a:t>что </a:t>
            </a:r>
            <a:r>
              <a:rPr lang="ru-RU" sz="4800" b="0" dirty="0" smtClean="0">
                <a:solidFill>
                  <a:schemeClr val="tx1"/>
                </a:solidFill>
                <a:effectLst/>
              </a:rPr>
              <a:t>такое плохо</a:t>
            </a:r>
            <a:br>
              <a:rPr lang="ru-RU" sz="4800" b="0" dirty="0" smtClean="0">
                <a:solidFill>
                  <a:schemeClr val="tx1"/>
                </a:solidFill>
                <a:effectLst/>
              </a:rPr>
            </a:br>
            <a:endParaRPr lang="ru-RU" sz="4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85477"/>
            <a:ext cx="3361372" cy="250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40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232915" cy="6174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41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38459" cy="595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02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6" y="620688"/>
            <a:ext cx="8248650" cy="535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88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062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87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60432" cy="6345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34332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</TotalTime>
  <Words>10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Что такое хорошо,  а что такое плохо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посёлок</dc:title>
  <dc:creator>света</dc:creator>
  <cp:lastModifiedBy>света</cp:lastModifiedBy>
  <cp:revision>12</cp:revision>
  <dcterms:created xsi:type="dcterms:W3CDTF">2014-10-03T20:01:54Z</dcterms:created>
  <dcterms:modified xsi:type="dcterms:W3CDTF">2015-09-05T17:03:23Z</dcterms:modified>
</cp:coreProperties>
</file>