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2DE8-00F1-4C1B-B249-0DCF2A0F50A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2F6A-7BE5-4C92-8298-DFEFADA114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2DE8-00F1-4C1B-B249-0DCF2A0F50A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2F6A-7BE5-4C92-8298-DFEFADA11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2DE8-00F1-4C1B-B249-0DCF2A0F50A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2F6A-7BE5-4C92-8298-DFEFADA11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2DE8-00F1-4C1B-B249-0DCF2A0F50A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2F6A-7BE5-4C92-8298-DFEFADA114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2DE8-00F1-4C1B-B249-0DCF2A0F50A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2F6A-7BE5-4C92-8298-DFEFADA11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2DE8-00F1-4C1B-B249-0DCF2A0F50A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2F6A-7BE5-4C92-8298-DFEFADA114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2DE8-00F1-4C1B-B249-0DCF2A0F50A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2F6A-7BE5-4C92-8298-DFEFADA114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2DE8-00F1-4C1B-B249-0DCF2A0F50A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2F6A-7BE5-4C92-8298-DFEFADA11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2DE8-00F1-4C1B-B249-0DCF2A0F50A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2F6A-7BE5-4C92-8298-DFEFADA11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2DE8-00F1-4C1B-B249-0DCF2A0F50A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2F6A-7BE5-4C92-8298-DFEFADA11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2DE8-00F1-4C1B-B249-0DCF2A0F50A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2F6A-7BE5-4C92-8298-DFEFADA114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212DE8-00F1-4C1B-B249-0DCF2A0F50A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332F6A-7BE5-4C92-8298-DFEFADA114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средняя группа «Солнышко»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52928" cy="4448785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Когда </a:t>
            </a:r>
            <a:r>
              <a:rPr lang="ru-RU" dirty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грозит 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опасность…</a:t>
            </a:r>
            <a:r>
              <a:rPr lang="ru-RU" dirty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690688"/>
            <a:ext cx="19050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0686"/>
            <a:ext cx="5328592" cy="6456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16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4"/>
          <a:stretch/>
        </p:blipFill>
        <p:spPr bwMode="auto">
          <a:xfrm>
            <a:off x="2339752" y="242964"/>
            <a:ext cx="4945732" cy="6226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2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22" y="188641"/>
            <a:ext cx="4527726" cy="6391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21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7" b="3389"/>
          <a:stretch/>
        </p:blipFill>
        <p:spPr bwMode="auto">
          <a:xfrm>
            <a:off x="539551" y="348392"/>
            <a:ext cx="8058931" cy="5970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72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" t="28448" r="3851" b="8068"/>
          <a:stretch/>
        </p:blipFill>
        <p:spPr bwMode="auto">
          <a:xfrm>
            <a:off x="1214650" y="764704"/>
            <a:ext cx="7356143" cy="4899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3211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</TotalTime>
  <Words>9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Когда грозит опасность…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Светофорика</dc:title>
  <dc:creator>света</dc:creator>
  <cp:lastModifiedBy>света</cp:lastModifiedBy>
  <cp:revision>11</cp:revision>
  <dcterms:created xsi:type="dcterms:W3CDTF">2015-09-05T14:15:30Z</dcterms:created>
  <dcterms:modified xsi:type="dcterms:W3CDTF">2015-09-05T17:57:22Z</dcterms:modified>
</cp:coreProperties>
</file>