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EBB5-F8A7-4916-83A9-A6E0E57912DF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4132-8854-4085-A4C5-97640835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400600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  <a:sp3d extrusionH="57150" contourW="12700">
              <a:bevelT w="38100" h="38100" prst="angle"/>
              <a:bevelB w="57150" h="38100" prst="artDeco"/>
              <a:contourClr>
                <a:srgbClr val="92D050"/>
              </a:contourClr>
            </a:sp3d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Адаптация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первоклассников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Не стремитесь вырастить вундеркинда.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вундеркин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5760640" cy="388843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5"/>
          </a:xfrm>
        </p:spPr>
        <p:txBody>
          <a:bodyPr/>
          <a:lstStyle/>
          <a:p>
            <a:pPr marL="742950" indent="-74295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Читая книжки, обязательно </a:t>
            </a:r>
            <a:r>
              <a:rPr lang="ru-RU" sz="3600" dirty="0" smtClean="0">
                <a:solidFill>
                  <a:srgbClr val="002060"/>
                </a:solidFill>
              </a:rPr>
              <a:t>обсуждайте</a:t>
            </a:r>
          </a:p>
          <a:p>
            <a:pPr marL="742950" indent="-74295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и </a:t>
            </a:r>
            <a:r>
              <a:rPr lang="ru-RU" sz="3600" dirty="0" smtClean="0">
                <a:solidFill>
                  <a:srgbClr val="002060"/>
                </a:solidFill>
              </a:rPr>
              <a:t>пересказывайте прочитанное вместе </a:t>
            </a:r>
            <a:r>
              <a:rPr lang="ru-RU" sz="3600" dirty="0" smtClean="0">
                <a:solidFill>
                  <a:srgbClr val="002060"/>
                </a:solidFill>
              </a:rPr>
              <a:t>с</a:t>
            </a:r>
          </a:p>
          <a:p>
            <a:pPr marL="742950" indent="-74295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ребенком</a:t>
            </a:r>
            <a:r>
              <a:rPr lang="ru-RU" sz="3600" dirty="0" smtClean="0">
                <a:solidFill>
                  <a:srgbClr val="002060"/>
                </a:solidFill>
              </a:rPr>
              <a:t>; учите его ясно выражать </a:t>
            </a:r>
            <a:r>
              <a:rPr lang="ru-RU" sz="3600" dirty="0" smtClean="0">
                <a:solidFill>
                  <a:srgbClr val="002060"/>
                </a:solidFill>
              </a:rPr>
              <a:t>свои</a:t>
            </a:r>
          </a:p>
          <a:p>
            <a:pPr marL="742950" indent="-74295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мысли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63367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Обязательно соблюдайте режим дня и прогулок!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ежим д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58180"/>
            <a:ext cx="5953844" cy="399109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Не забывайте, что ребенок еще несколько лет будет продолжать </a:t>
            </a:r>
            <a:r>
              <a:rPr lang="ru-RU" dirty="0" smtClean="0">
                <a:solidFill>
                  <a:srgbClr val="002060"/>
                </a:solidFill>
              </a:rPr>
              <a:t>играть.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игра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832648" cy="36004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Если ребёнка часто подбадривают – он учится уверенности в себе;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Если ребёнок живёт с чувством безопасности – он учится верить;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Если ребёнку удаётся достичь желаемого – он учится надежде;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Если ребёнок живёт в атмосфере дружбы и чувствует себя нужным – он учится находить в этом мире любовь;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Избегайте чрезмерных требований. 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2565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Предоставьте ребенку право на ошибку.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ошиб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5832648" cy="403244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Помогая </a:t>
            </a:r>
            <a:r>
              <a:rPr lang="ru-RU" dirty="0" smtClean="0">
                <a:solidFill>
                  <a:srgbClr val="002060"/>
                </a:solidFill>
              </a:rPr>
              <a:t>ребенку выполнять задание, не вмешивайтесь во все, что он делает.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с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700808"/>
            <a:ext cx="3816424" cy="4461371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Приучайте ребенка содержать в порядке свои вещи и школьные принадлежности.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уб т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5715000" cy="381952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Хорошие манеры ребенка — зеркало семейных отношений.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вежл ре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904656" cy="403244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Приучайте ребенка к самостоятельности в быту и навыкам самообслуживания.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уби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5904656" cy="39604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Не пропустите первые трудности в обучении.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трудно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7646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Адаптация  первоклассников</vt:lpstr>
      <vt:lpstr>Слайд 2</vt:lpstr>
      <vt:lpstr>Слайд 3</vt:lpstr>
      <vt:lpstr>Предоставьте ребенку право на ошибку. </vt:lpstr>
      <vt:lpstr>Помогая ребенку выполнять задание, не вмешивайтесь во все, что он делает.</vt:lpstr>
      <vt:lpstr>Приучайте ребенка содержать в порядке свои вещи и школьные принадлежности.  </vt:lpstr>
      <vt:lpstr>Хорошие манеры ребенка — зеркало семейных отношений.  </vt:lpstr>
      <vt:lpstr>Приучайте ребенка к самостоятельности в быту и навыкам самообслуживания.</vt:lpstr>
      <vt:lpstr>Не пропустите первые трудности в обучении. </vt:lpstr>
      <vt:lpstr>Не стремитесь вырастить вундеркинда.</vt:lpstr>
      <vt:lpstr>Слайд 11</vt:lpstr>
      <vt:lpstr>Обязательно соблюдайте режим дня и прогулок! </vt:lpstr>
      <vt:lpstr>Не забывайте, что ребенок еще несколько лет будет продолжать играть.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 первоклассников</dc:title>
  <dc:creator>Toshiba</dc:creator>
  <cp:lastModifiedBy>Toshiba</cp:lastModifiedBy>
  <cp:revision>11</cp:revision>
  <dcterms:created xsi:type="dcterms:W3CDTF">2012-06-10T09:39:32Z</dcterms:created>
  <dcterms:modified xsi:type="dcterms:W3CDTF">2012-06-11T11:39:45Z</dcterms:modified>
</cp:coreProperties>
</file>