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5" r:id="rId4"/>
    <p:sldId id="256" r:id="rId5"/>
    <p:sldId id="257" r:id="rId6"/>
    <p:sldId id="258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  <a:endParaRPr lang="ru-RU" sz="7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 smtClean="0">
                <a:solidFill>
                  <a:srgbClr val="FFFF00"/>
                </a:solidFill>
              </a:rPr>
              <a:t>Буква</a:t>
            </a:r>
            <a:r>
              <a:rPr lang="ru-RU" sz="7200" b="1" dirty="0" smtClean="0">
                <a:solidFill>
                  <a:schemeClr val="bg1"/>
                </a:solidFill>
              </a:rPr>
              <a:t> </a:t>
            </a:r>
            <a:r>
              <a:rPr lang="ru-RU" sz="7200" b="1" dirty="0" smtClean="0">
                <a:solidFill>
                  <a:srgbClr val="FF0000"/>
                </a:solidFill>
              </a:rPr>
              <a:t>Я</a:t>
            </a:r>
            <a:r>
              <a:rPr lang="ru-RU" sz="7200" b="1" dirty="0" smtClean="0">
                <a:solidFill>
                  <a:srgbClr val="FFFF00"/>
                </a:solidFill>
              </a:rPr>
              <a:t>. Звуки, которые она обозначает.</a:t>
            </a:r>
            <a:endParaRPr lang="ru-RU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28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Знакомство с буквой Я.</a:t>
            </a:r>
          </a:p>
          <a:p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Знакомство со звуками, которые она обозначает.</a:t>
            </a:r>
          </a:p>
          <a:p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Написание слогов и слов со строчной буквой Я.</a:t>
            </a:r>
          </a:p>
          <a:p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Списывание с печатного образца.</a:t>
            </a:r>
          </a:p>
          <a:p>
            <a:endParaRPr lang="ru-RU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1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5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Всем на свете буква </a:t>
            </a:r>
            <a:r>
              <a:rPr lang="ru-RU" sz="5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5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5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Доложить готова: </a:t>
            </a:r>
          </a:p>
          <a:p>
            <a:pPr marL="0" indent="0" algn="ctr">
              <a:buNone/>
            </a:pPr>
            <a:r>
              <a:rPr lang="ru-RU" sz="5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А вы знаете, кто я, </a:t>
            </a:r>
          </a:p>
          <a:p>
            <a:pPr marL="0" indent="0" algn="ctr">
              <a:buNone/>
            </a:pPr>
            <a:r>
              <a:rPr lang="ru-RU" sz="5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 не только буква, </a:t>
            </a:r>
          </a:p>
          <a:p>
            <a:pPr marL="0" indent="0" algn="ctr">
              <a:buNone/>
            </a:pPr>
            <a:r>
              <a:rPr lang="ru-RU" sz="5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 – </a:t>
            </a:r>
            <a:r>
              <a:rPr lang="ru-RU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буква</a:t>
            </a:r>
            <a:r>
              <a:rPr lang="ru-RU" sz="5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слог и </a:t>
            </a:r>
            <a:r>
              <a:rPr lang="ru-RU" sz="5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слово! </a:t>
            </a:r>
          </a:p>
          <a:p>
            <a:pPr marL="0" indent="0" algn="ctr">
              <a:buNone/>
            </a:pPr>
            <a:r>
              <a:rPr lang="ru-RU" sz="5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81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574093"/>
            <a:ext cx="5774851" cy="49780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99792" y="260648"/>
            <a:ext cx="35382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БЛОКО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09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БЛОНЯ</a:t>
            </a:r>
            <a:endParaRPr lang="ru-RU" sz="7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556792"/>
            <a:ext cx="4896544" cy="4896544"/>
          </a:xfrm>
        </p:spPr>
      </p:pic>
    </p:spTree>
    <p:extLst>
      <p:ext uri="{BB962C8B-B14F-4D97-AF65-F5344CB8AC3E}">
        <p14:creationId xmlns:p14="http://schemas.microsoft.com/office/powerpoint/2010/main" val="146813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8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8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715294"/>
            <a:ext cx="5715000" cy="4295775"/>
          </a:xfrm>
        </p:spPr>
      </p:pic>
    </p:spTree>
    <p:extLst>
      <p:ext uri="{BB962C8B-B14F-4D97-AF65-F5344CB8AC3E}">
        <p14:creationId xmlns:p14="http://schemas.microsoft.com/office/powerpoint/2010/main" val="416045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Autofit/>
          </a:bodyPr>
          <a:lstStyle/>
          <a:p>
            <a:r>
              <a:rPr lang="ru-RU" sz="20000" dirty="0" smtClean="0">
                <a:solidFill>
                  <a:schemeClr val="bg1"/>
                </a:solidFill>
              </a:rPr>
              <a:t/>
            </a:r>
            <a:br>
              <a:rPr lang="ru-RU" sz="20000" dirty="0" smtClean="0">
                <a:solidFill>
                  <a:schemeClr val="bg1"/>
                </a:solidFill>
              </a:rPr>
            </a:br>
            <a:r>
              <a:rPr lang="ru-RU" sz="20000" dirty="0" smtClean="0">
                <a:solidFill>
                  <a:schemeClr val="bg1"/>
                </a:solidFill>
              </a:rPr>
              <a:t/>
            </a:r>
            <a:br>
              <a:rPr lang="ru-RU" sz="20000" dirty="0" smtClean="0">
                <a:solidFill>
                  <a:schemeClr val="bg1"/>
                </a:solidFill>
              </a:rPr>
            </a:br>
            <a:r>
              <a:rPr lang="ru-RU" sz="20000" dirty="0" smtClean="0">
                <a:solidFill>
                  <a:srgbClr val="FF0000"/>
                </a:solidFill>
              </a:rPr>
              <a:t>Я</a:t>
            </a:r>
            <a:endParaRPr lang="ru-RU" sz="20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21851"/>
            <a:ext cx="518457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solidFill>
                  <a:schemeClr val="bg1"/>
                </a:solidFill>
              </a:rPr>
              <a:t>[</a:t>
            </a:r>
            <a:r>
              <a:rPr lang="ru-RU" sz="19900" dirty="0" smtClean="0">
                <a:solidFill>
                  <a:srgbClr val="FFFF00"/>
                </a:solidFill>
              </a:rPr>
              <a:t>й</a:t>
            </a:r>
            <a:r>
              <a:rPr lang="en-US" sz="19900" dirty="0" smtClean="0">
                <a:solidFill>
                  <a:srgbClr val="FFFF00"/>
                </a:solidFill>
              </a:rPr>
              <a:t>`</a:t>
            </a:r>
            <a:r>
              <a:rPr lang="ru-RU" sz="19900" dirty="0" smtClean="0">
                <a:solidFill>
                  <a:srgbClr val="FFFF00"/>
                </a:solidFill>
              </a:rPr>
              <a:t>а</a:t>
            </a:r>
            <a:r>
              <a:rPr lang="en-US" sz="19900" dirty="0" smtClean="0">
                <a:solidFill>
                  <a:schemeClr val="bg1"/>
                </a:solidFill>
              </a:rPr>
              <a:t>]</a:t>
            </a:r>
            <a:endParaRPr lang="ru-RU" sz="19900" dirty="0">
              <a:solidFill>
                <a:schemeClr val="bg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663436" y="2636912"/>
            <a:ext cx="340612" cy="1872208"/>
          </a:xfrm>
          <a:prstGeom prst="downArrow">
            <a:avLst/>
          </a:prstGeom>
          <a:solidFill>
            <a:srgbClr val="FF0000">
              <a:alpha val="40000"/>
            </a:srgbClr>
          </a:solidFill>
          <a:ln cap="rnd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70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ru-RU" sz="1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en-US" sz="1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1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1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491880" y="332656"/>
            <a:ext cx="0" cy="20882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2806284" y="233232"/>
            <a:ext cx="144016" cy="432048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1576442" y="2073051"/>
            <a:ext cx="1008112" cy="1008112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684449" y="2073051"/>
            <a:ext cx="0" cy="1040208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3081163"/>
            <a:ext cx="19495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en-US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`]</a:t>
            </a:r>
            <a:endParaRPr lang="ru-RU" sz="8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80645" y="3113259"/>
            <a:ext cx="19952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FF00"/>
                </a:solidFill>
              </a:rPr>
              <a:t>[</a:t>
            </a:r>
            <a:r>
              <a:rPr lang="ru-RU" sz="8000" dirty="0" smtClean="0">
                <a:solidFill>
                  <a:srgbClr val="FFFF00"/>
                </a:solidFill>
              </a:rPr>
              <a:t>А</a:t>
            </a:r>
            <a:r>
              <a:rPr lang="en-US" sz="8000" dirty="0" smtClean="0">
                <a:solidFill>
                  <a:srgbClr val="FFFF00"/>
                </a:solidFill>
              </a:rPr>
              <a:t>]</a:t>
            </a:r>
            <a:endParaRPr lang="ru-RU" sz="8000" dirty="0">
              <a:solidFill>
                <a:srgbClr val="FFFF0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89112" y="4383449"/>
            <a:ext cx="1008112" cy="8532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080498" y="4404633"/>
            <a:ext cx="923840" cy="90495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873383" y="4429949"/>
            <a:ext cx="914400" cy="914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156176" y="4439390"/>
            <a:ext cx="923840" cy="90495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593571" y="5344349"/>
            <a:ext cx="83884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c</a:t>
            </a:r>
            <a:r>
              <a:rPr lang="ru-RU" sz="8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л; </a:t>
            </a:r>
            <a:r>
              <a:rPr lang="en-US" sz="8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8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б; 4з.</a:t>
            </a:r>
            <a:endParaRPr lang="ru-RU" sz="8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485640" y="3131960"/>
            <a:ext cx="168988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smtClean="0">
                <a:solidFill>
                  <a:srgbClr val="FFFF00"/>
                </a:solidFill>
              </a:rPr>
              <a:t>[</a:t>
            </a:r>
            <a:r>
              <a:rPr lang="ru-RU" sz="8000" dirty="0">
                <a:solidFill>
                  <a:srgbClr val="FFFF00"/>
                </a:solidFill>
              </a:rPr>
              <a:t>М</a:t>
            </a:r>
            <a:r>
              <a:rPr lang="en-US" sz="8000" dirty="0" smtClean="0">
                <a:solidFill>
                  <a:srgbClr val="FFFF00"/>
                </a:solidFill>
              </a:rPr>
              <a:t>]</a:t>
            </a:r>
            <a:endParaRPr lang="ru-RU" sz="8000" dirty="0">
              <a:solidFill>
                <a:srgbClr val="FFFF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702459" y="3105946"/>
            <a:ext cx="140615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>
                <a:solidFill>
                  <a:srgbClr val="FFFF00"/>
                </a:solidFill>
              </a:rPr>
              <a:t>[</a:t>
            </a:r>
            <a:r>
              <a:rPr lang="ru-RU" sz="8000" dirty="0">
                <a:solidFill>
                  <a:srgbClr val="FFFF00"/>
                </a:solidFill>
              </a:rPr>
              <a:t>А</a:t>
            </a:r>
            <a:r>
              <a:rPr lang="en-US" sz="8000" dirty="0">
                <a:solidFill>
                  <a:srgbClr val="FFFF00"/>
                </a:solidFill>
              </a:rPr>
              <a:t>]</a:t>
            </a:r>
            <a:endParaRPr lang="ru-RU" sz="8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68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872208"/>
          </a:xfrm>
        </p:spPr>
        <p:txBody>
          <a:bodyPr>
            <a:noAutofit/>
          </a:bodyPr>
          <a:lstStyle/>
          <a:p>
            <a:r>
              <a:rPr lang="ru-RU" sz="16600" dirty="0" smtClean="0">
                <a:solidFill>
                  <a:schemeClr val="bg1"/>
                </a:solidFill>
              </a:rPr>
              <a:t>мясо</a:t>
            </a:r>
            <a:endParaRPr lang="ru-RU" sz="16600" dirty="0">
              <a:solidFill>
                <a:schemeClr val="bg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763050" y="404664"/>
            <a:ext cx="0" cy="230425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4283968" y="404664"/>
            <a:ext cx="72008" cy="288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03648" y="2348878"/>
            <a:ext cx="23487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8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M`</a:t>
            </a:r>
            <a:endParaRPr lang="ru-RU" sz="8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86336" y="2349143"/>
            <a:ext cx="17281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8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114528" y="2348877"/>
            <a:ext cx="2769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А </a:t>
            </a:r>
            <a:r>
              <a:rPr lang="en-US" sz="8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8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63050" y="2421207"/>
            <a:ext cx="9252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8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2339752" y="4077072"/>
            <a:ext cx="808328" cy="7920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547648" y="4101721"/>
            <a:ext cx="80832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763050" y="4100977"/>
            <a:ext cx="808328" cy="79208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940152" y="4094762"/>
            <a:ext cx="80832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739737" y="5098891"/>
            <a:ext cx="2582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8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</a:t>
            </a:r>
            <a:r>
              <a:rPr lang="ru-RU" sz="8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8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3181" y="5098890"/>
            <a:ext cx="20649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б ;</a:t>
            </a:r>
            <a:endParaRPr lang="ru-RU" sz="8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84168" y="5120420"/>
            <a:ext cx="31962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8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8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8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39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120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ТЕМА УРОКА</vt:lpstr>
      <vt:lpstr>ПЛАН</vt:lpstr>
      <vt:lpstr>Презентация PowerPoint</vt:lpstr>
      <vt:lpstr>Презентация PowerPoint</vt:lpstr>
      <vt:lpstr>ЯБЛОНЯ</vt:lpstr>
      <vt:lpstr>ЯГОДЫ</vt:lpstr>
      <vt:lpstr>  Я</vt:lpstr>
      <vt:lpstr>Я М А</vt:lpstr>
      <vt:lpstr>мясо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Vika</dc:creator>
  <cp:lastModifiedBy>Vika</cp:lastModifiedBy>
  <cp:revision>11</cp:revision>
  <dcterms:created xsi:type="dcterms:W3CDTF">2013-01-20T04:20:22Z</dcterms:created>
  <dcterms:modified xsi:type="dcterms:W3CDTF">2013-03-18T16:07:40Z</dcterms:modified>
</cp:coreProperties>
</file>