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7BB27-61D3-4119-BCD9-CC999D0188E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96C0CD5-A651-492B-8804-F1CF8179EE7F}">
      <dgm:prSet phldrT="[Текст]"/>
      <dgm:spPr/>
      <dgm:t>
        <a:bodyPr/>
        <a:lstStyle/>
        <a:p>
          <a:r>
            <a:rPr lang="ru-RU" dirty="0" smtClean="0"/>
            <a:t>грусть</a:t>
          </a:r>
          <a:endParaRPr lang="ru-RU" dirty="0"/>
        </a:p>
      </dgm:t>
    </dgm:pt>
    <dgm:pt modelId="{3CC9638E-9407-4A64-935B-4BCF9DBDA48D}" type="parTrans" cxnId="{24B151FC-12B2-4F11-B44F-479B6CDE9177}">
      <dgm:prSet/>
      <dgm:spPr/>
      <dgm:t>
        <a:bodyPr/>
        <a:lstStyle/>
        <a:p>
          <a:endParaRPr lang="ru-RU"/>
        </a:p>
      </dgm:t>
    </dgm:pt>
    <dgm:pt modelId="{16DD02E5-E809-48B3-BCAC-0E4ABC4E575E}" type="sibTrans" cxnId="{24B151FC-12B2-4F11-B44F-479B6CDE9177}">
      <dgm:prSet/>
      <dgm:spPr/>
      <dgm:t>
        <a:bodyPr/>
        <a:lstStyle/>
        <a:p>
          <a:endParaRPr lang="ru-RU"/>
        </a:p>
      </dgm:t>
    </dgm:pt>
    <dgm:pt modelId="{A9C77898-D767-439A-A50B-30150B930231}">
      <dgm:prSet phldrT="[Текст]"/>
      <dgm:spPr/>
      <dgm:t>
        <a:bodyPr/>
        <a:lstStyle/>
        <a:p>
          <a:r>
            <a:rPr lang="ru-RU" dirty="0" smtClean="0"/>
            <a:t>бинт</a:t>
          </a:r>
          <a:endParaRPr lang="ru-RU" dirty="0"/>
        </a:p>
      </dgm:t>
    </dgm:pt>
    <dgm:pt modelId="{FE311F85-E254-445D-AF88-682FD5FB443C}" type="parTrans" cxnId="{4EA65429-D995-4E78-B483-EA480460C411}">
      <dgm:prSet/>
      <dgm:spPr/>
      <dgm:t>
        <a:bodyPr/>
        <a:lstStyle/>
        <a:p>
          <a:endParaRPr lang="ru-RU"/>
        </a:p>
      </dgm:t>
    </dgm:pt>
    <dgm:pt modelId="{9DC7CBDA-71A7-49C4-B0DF-3E0E1DB95D03}" type="sibTrans" cxnId="{4EA65429-D995-4E78-B483-EA480460C411}">
      <dgm:prSet/>
      <dgm:spPr/>
      <dgm:t>
        <a:bodyPr/>
        <a:lstStyle/>
        <a:p>
          <a:endParaRPr lang="ru-RU"/>
        </a:p>
      </dgm:t>
    </dgm:pt>
    <dgm:pt modelId="{1BD886C1-F2E1-4E95-ABE8-51A05D08CD27}">
      <dgm:prSet phldrT="[Текст]"/>
      <dgm:spPr/>
      <dgm:t>
        <a:bodyPr/>
        <a:lstStyle/>
        <a:p>
          <a:r>
            <a:rPr lang="ru-RU" dirty="0" smtClean="0"/>
            <a:t>здоров</a:t>
          </a:r>
          <a:endParaRPr lang="ru-RU" dirty="0"/>
        </a:p>
      </dgm:t>
    </dgm:pt>
    <dgm:pt modelId="{46483173-48A3-453F-B0DA-85AD62A7A19A}" type="parTrans" cxnId="{5B2FC179-4AB3-4AAF-B9A8-F39540C6EE90}">
      <dgm:prSet/>
      <dgm:spPr/>
      <dgm:t>
        <a:bodyPr/>
        <a:lstStyle/>
        <a:p>
          <a:endParaRPr lang="ru-RU"/>
        </a:p>
      </dgm:t>
    </dgm:pt>
    <dgm:pt modelId="{BC78B3C9-AAAA-44F7-824B-98F542262FA3}" type="sibTrans" cxnId="{5B2FC179-4AB3-4AAF-B9A8-F39540C6EE90}">
      <dgm:prSet/>
      <dgm:spPr/>
      <dgm:t>
        <a:bodyPr/>
        <a:lstStyle/>
        <a:p>
          <a:endParaRPr lang="ru-RU"/>
        </a:p>
      </dgm:t>
    </dgm:pt>
    <dgm:pt modelId="{ED4AC0F2-6093-466E-A835-9C1A89F7636C}" type="pres">
      <dgm:prSet presAssocID="{E837BB27-61D3-4119-BCD9-CC999D0188E3}" presName="compositeShape" presStyleCnt="0">
        <dgm:presLayoutVars>
          <dgm:dir/>
          <dgm:resizeHandles/>
        </dgm:presLayoutVars>
      </dgm:prSet>
      <dgm:spPr/>
    </dgm:pt>
    <dgm:pt modelId="{AEE73466-8722-45A2-9420-884AFC514246}" type="pres">
      <dgm:prSet presAssocID="{E837BB27-61D3-4119-BCD9-CC999D0188E3}" presName="pyramid" presStyleLbl="node1" presStyleIdx="0" presStyleCnt="1" custScaleX="52330" custScaleY="68756" custLinFactNeighborX="13689" custLinFactNeighborY="0"/>
      <dgm:spPr/>
    </dgm:pt>
    <dgm:pt modelId="{2149DC1C-101B-4569-B266-587CCB9112CA}" type="pres">
      <dgm:prSet presAssocID="{E837BB27-61D3-4119-BCD9-CC999D0188E3}" presName="theList" presStyleCnt="0"/>
      <dgm:spPr/>
    </dgm:pt>
    <dgm:pt modelId="{5D74BAF0-B8DE-446E-9E04-E0A5B143C27D}" type="pres">
      <dgm:prSet presAssocID="{F96C0CD5-A651-492B-8804-F1CF8179EE7F}" presName="aNode" presStyleLbl="fgAcc1" presStyleIdx="0" presStyleCnt="3" custScaleX="163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EEBBA-9DBF-4AD6-BC9F-497F4B7A5239}" type="pres">
      <dgm:prSet presAssocID="{F96C0CD5-A651-492B-8804-F1CF8179EE7F}" presName="aSpace" presStyleCnt="0"/>
      <dgm:spPr/>
    </dgm:pt>
    <dgm:pt modelId="{436E3F23-7DAF-421C-9C96-42A921C0B486}" type="pres">
      <dgm:prSet presAssocID="{A9C77898-D767-439A-A50B-30150B930231}" presName="aNode" presStyleLbl="fgAcc1" presStyleIdx="1" presStyleCnt="3" custScaleX="154770" custLinFactNeighborX="1819" custLinFactNeighborY="-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436DE-6B3D-454C-A9CD-FC9D40748127}" type="pres">
      <dgm:prSet presAssocID="{A9C77898-D767-439A-A50B-30150B930231}" presName="aSpace" presStyleCnt="0"/>
      <dgm:spPr/>
    </dgm:pt>
    <dgm:pt modelId="{99F9B3A9-78A4-4719-91FD-6740303737CB}" type="pres">
      <dgm:prSet presAssocID="{1BD886C1-F2E1-4E95-ABE8-51A05D08CD27}" presName="aNode" presStyleLbl="fgAcc1" presStyleIdx="2" presStyleCnt="3" custScaleX="157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1C56C-6BB6-4F2B-B38F-E0F5FD03345E}" type="pres">
      <dgm:prSet presAssocID="{1BD886C1-F2E1-4E95-ABE8-51A05D08CD27}" presName="aSpace" presStyleCnt="0"/>
      <dgm:spPr/>
    </dgm:pt>
  </dgm:ptLst>
  <dgm:cxnLst>
    <dgm:cxn modelId="{B8B37386-B900-429C-B97D-4535F83BCD8F}" type="presOf" srcId="{F96C0CD5-A651-492B-8804-F1CF8179EE7F}" destId="{5D74BAF0-B8DE-446E-9E04-E0A5B143C27D}" srcOrd="0" destOrd="0" presId="urn:microsoft.com/office/officeart/2005/8/layout/pyramid2"/>
    <dgm:cxn modelId="{5B2FC179-4AB3-4AAF-B9A8-F39540C6EE90}" srcId="{E837BB27-61D3-4119-BCD9-CC999D0188E3}" destId="{1BD886C1-F2E1-4E95-ABE8-51A05D08CD27}" srcOrd="2" destOrd="0" parTransId="{46483173-48A3-453F-B0DA-85AD62A7A19A}" sibTransId="{BC78B3C9-AAAA-44F7-824B-98F542262FA3}"/>
    <dgm:cxn modelId="{B1FF53E7-083E-4F65-99D7-6F3471DF10D5}" type="presOf" srcId="{1BD886C1-F2E1-4E95-ABE8-51A05D08CD27}" destId="{99F9B3A9-78A4-4719-91FD-6740303737CB}" srcOrd="0" destOrd="0" presId="urn:microsoft.com/office/officeart/2005/8/layout/pyramid2"/>
    <dgm:cxn modelId="{CF0AC6DF-944C-4345-B211-F7A5D2C2BE3C}" type="presOf" srcId="{E837BB27-61D3-4119-BCD9-CC999D0188E3}" destId="{ED4AC0F2-6093-466E-A835-9C1A89F7636C}" srcOrd="0" destOrd="0" presId="urn:microsoft.com/office/officeart/2005/8/layout/pyramid2"/>
    <dgm:cxn modelId="{C5ECBC86-DF2F-4701-A5C1-C51B6B823F3A}" type="presOf" srcId="{A9C77898-D767-439A-A50B-30150B930231}" destId="{436E3F23-7DAF-421C-9C96-42A921C0B486}" srcOrd="0" destOrd="0" presId="urn:microsoft.com/office/officeart/2005/8/layout/pyramid2"/>
    <dgm:cxn modelId="{24B151FC-12B2-4F11-B44F-479B6CDE9177}" srcId="{E837BB27-61D3-4119-BCD9-CC999D0188E3}" destId="{F96C0CD5-A651-492B-8804-F1CF8179EE7F}" srcOrd="0" destOrd="0" parTransId="{3CC9638E-9407-4A64-935B-4BCF9DBDA48D}" sibTransId="{16DD02E5-E809-48B3-BCAC-0E4ABC4E575E}"/>
    <dgm:cxn modelId="{4EA65429-D995-4E78-B483-EA480460C411}" srcId="{E837BB27-61D3-4119-BCD9-CC999D0188E3}" destId="{A9C77898-D767-439A-A50B-30150B930231}" srcOrd="1" destOrd="0" parTransId="{FE311F85-E254-445D-AF88-682FD5FB443C}" sibTransId="{9DC7CBDA-71A7-49C4-B0DF-3E0E1DB95D03}"/>
    <dgm:cxn modelId="{CC69EC0E-A430-48F8-BCDA-9C1C6830C7F3}" type="presParOf" srcId="{ED4AC0F2-6093-466E-A835-9C1A89F7636C}" destId="{AEE73466-8722-45A2-9420-884AFC514246}" srcOrd="0" destOrd="0" presId="urn:microsoft.com/office/officeart/2005/8/layout/pyramid2"/>
    <dgm:cxn modelId="{479CB759-7B10-4594-9074-58289C107FF6}" type="presParOf" srcId="{ED4AC0F2-6093-466E-A835-9C1A89F7636C}" destId="{2149DC1C-101B-4569-B266-587CCB9112CA}" srcOrd="1" destOrd="0" presId="urn:microsoft.com/office/officeart/2005/8/layout/pyramid2"/>
    <dgm:cxn modelId="{11D9831E-15D3-446C-AF45-E5B263F054A8}" type="presParOf" srcId="{2149DC1C-101B-4569-B266-587CCB9112CA}" destId="{5D74BAF0-B8DE-446E-9E04-E0A5B143C27D}" srcOrd="0" destOrd="0" presId="urn:microsoft.com/office/officeart/2005/8/layout/pyramid2"/>
    <dgm:cxn modelId="{6F4E1D75-3FC7-4D9F-AF4C-C80105A749D1}" type="presParOf" srcId="{2149DC1C-101B-4569-B266-587CCB9112CA}" destId="{AA9EEBBA-9DBF-4AD6-BC9F-497F4B7A5239}" srcOrd="1" destOrd="0" presId="urn:microsoft.com/office/officeart/2005/8/layout/pyramid2"/>
    <dgm:cxn modelId="{4D62BD42-80F4-4C7C-B2A0-D246D5EC7517}" type="presParOf" srcId="{2149DC1C-101B-4569-B266-587CCB9112CA}" destId="{436E3F23-7DAF-421C-9C96-42A921C0B486}" srcOrd="2" destOrd="0" presId="urn:microsoft.com/office/officeart/2005/8/layout/pyramid2"/>
    <dgm:cxn modelId="{21C51E5B-1F8F-44DF-9BB2-E783FECE3386}" type="presParOf" srcId="{2149DC1C-101B-4569-B266-587CCB9112CA}" destId="{72D436DE-6B3D-454C-A9CD-FC9D40748127}" srcOrd="3" destOrd="0" presId="urn:microsoft.com/office/officeart/2005/8/layout/pyramid2"/>
    <dgm:cxn modelId="{D07B3FB8-3387-4630-82B7-CF4C70164A40}" type="presParOf" srcId="{2149DC1C-101B-4569-B266-587CCB9112CA}" destId="{99F9B3A9-78A4-4719-91FD-6740303737CB}" srcOrd="4" destOrd="0" presId="urn:microsoft.com/office/officeart/2005/8/layout/pyramid2"/>
    <dgm:cxn modelId="{6B427AE6-4C73-46C6-BBD7-FA15265C2266}" type="presParOf" srcId="{2149DC1C-101B-4569-B266-587CCB9112CA}" destId="{54B1C56C-6BB6-4F2B-B38F-E0F5FD03345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B28CE-E279-49EA-83CD-83B78BD90E3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66FC5E-E7F2-464B-9684-3A524C62918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Рассердиться</a:t>
          </a:r>
          <a:endParaRPr lang="ru-RU" dirty="0"/>
        </a:p>
      </dgm:t>
    </dgm:pt>
    <dgm:pt modelId="{D1A97F39-CE67-4E20-A518-B5274CE6E673}" type="parTrans" cxnId="{6252034D-1E6A-4F4D-B5A5-3822E9655CD9}">
      <dgm:prSet/>
      <dgm:spPr/>
      <dgm:t>
        <a:bodyPr/>
        <a:lstStyle/>
        <a:p>
          <a:endParaRPr lang="ru-RU"/>
        </a:p>
      </dgm:t>
    </dgm:pt>
    <dgm:pt modelId="{3A94D2B3-22B8-4F0F-8034-E737FA4A5D0B}" type="sibTrans" cxnId="{6252034D-1E6A-4F4D-B5A5-3822E9655CD9}">
      <dgm:prSet/>
      <dgm:spPr/>
      <dgm:t>
        <a:bodyPr/>
        <a:lstStyle/>
        <a:p>
          <a:endParaRPr lang="ru-RU"/>
        </a:p>
      </dgm:t>
    </dgm:pt>
    <dgm:pt modelId="{AA7B4F4C-09B7-43D2-8CEB-BA84FFA63BB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разозлиться</a:t>
          </a:r>
          <a:endParaRPr lang="ru-RU" dirty="0"/>
        </a:p>
      </dgm:t>
    </dgm:pt>
    <dgm:pt modelId="{9F28AC46-F31B-416D-B523-412762535645}" type="parTrans" cxnId="{1749976F-F013-4F66-8CD4-D9A4BF902229}">
      <dgm:prSet/>
      <dgm:spPr/>
      <dgm:t>
        <a:bodyPr/>
        <a:lstStyle/>
        <a:p>
          <a:endParaRPr lang="ru-RU"/>
        </a:p>
      </dgm:t>
    </dgm:pt>
    <dgm:pt modelId="{E3B292B4-C96F-49FE-B329-EFE8E2387764}" type="sibTrans" cxnId="{1749976F-F013-4F66-8CD4-D9A4BF902229}">
      <dgm:prSet/>
      <dgm:spPr/>
      <dgm:t>
        <a:bodyPr/>
        <a:lstStyle/>
        <a:p>
          <a:endParaRPr lang="ru-RU"/>
        </a:p>
      </dgm:t>
    </dgm:pt>
    <dgm:pt modelId="{2B1BD698-65F7-478E-B6B5-293FF9C8CAE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рассерженный</a:t>
          </a:r>
          <a:endParaRPr lang="ru-RU" dirty="0"/>
        </a:p>
      </dgm:t>
    </dgm:pt>
    <dgm:pt modelId="{19253794-88A8-4AA8-889C-82B4B9235F0E}" type="parTrans" cxnId="{DE567570-4191-4CBB-BB19-501E50287F5D}">
      <dgm:prSet/>
      <dgm:spPr/>
      <dgm:t>
        <a:bodyPr/>
        <a:lstStyle/>
        <a:p>
          <a:endParaRPr lang="ru-RU"/>
        </a:p>
      </dgm:t>
    </dgm:pt>
    <dgm:pt modelId="{D35AB175-A18B-4FD8-B6CA-1275995BB0E0}" type="sibTrans" cxnId="{DE567570-4191-4CBB-BB19-501E50287F5D}">
      <dgm:prSet/>
      <dgm:spPr/>
      <dgm:t>
        <a:bodyPr/>
        <a:lstStyle/>
        <a:p>
          <a:endParaRPr lang="ru-RU"/>
        </a:p>
      </dgm:t>
    </dgm:pt>
    <dgm:pt modelId="{6E807006-1146-400A-940F-1738C3EE600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озлобленный</a:t>
          </a:r>
          <a:endParaRPr lang="ru-RU" dirty="0"/>
        </a:p>
      </dgm:t>
    </dgm:pt>
    <dgm:pt modelId="{DC293D9D-6D6D-4A56-BB3B-8BF235D91F4A}" type="parTrans" cxnId="{354B44D4-97DD-41EE-A84C-3994CDDFC814}">
      <dgm:prSet/>
      <dgm:spPr/>
      <dgm:t>
        <a:bodyPr/>
        <a:lstStyle/>
        <a:p>
          <a:endParaRPr lang="ru-RU"/>
        </a:p>
      </dgm:t>
    </dgm:pt>
    <dgm:pt modelId="{A9208DE5-5973-42B2-9F7F-5EDCEF6070F5}" type="sibTrans" cxnId="{354B44D4-97DD-41EE-A84C-3994CDDFC814}">
      <dgm:prSet/>
      <dgm:spPr/>
      <dgm:t>
        <a:bodyPr/>
        <a:lstStyle/>
        <a:p>
          <a:endParaRPr lang="ru-RU"/>
        </a:p>
      </dgm:t>
    </dgm:pt>
    <dgm:pt modelId="{25F4A46C-0E2D-4356-9CDD-4A7447D0EA0F}">
      <dgm:prSet phldrT="[Текст]" phldr="1"/>
      <dgm:spPr/>
      <dgm:t>
        <a:bodyPr/>
        <a:lstStyle/>
        <a:p>
          <a:endParaRPr lang="ru-RU" dirty="0"/>
        </a:p>
      </dgm:t>
    </dgm:pt>
    <dgm:pt modelId="{C27BCD27-B206-4A7F-AF35-9070F925547F}" type="parTrans" cxnId="{292880F8-59B1-47BB-8746-56F2CE687649}">
      <dgm:prSet/>
      <dgm:spPr/>
      <dgm:t>
        <a:bodyPr/>
        <a:lstStyle/>
        <a:p>
          <a:endParaRPr lang="ru-RU"/>
        </a:p>
      </dgm:t>
    </dgm:pt>
    <dgm:pt modelId="{9CAE51A8-DAA7-4EAA-8A44-DF667EE61E0D}" type="sibTrans" cxnId="{292880F8-59B1-47BB-8746-56F2CE687649}">
      <dgm:prSet/>
      <dgm:spPr/>
      <dgm:t>
        <a:bodyPr/>
        <a:lstStyle/>
        <a:p>
          <a:endParaRPr lang="ru-RU"/>
        </a:p>
      </dgm:t>
    </dgm:pt>
    <dgm:pt modelId="{2048EFB1-DE86-430C-9915-B9E400C85A9F}" type="pres">
      <dgm:prSet presAssocID="{80CB28CE-E279-49EA-83CD-83B78BD90E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0AB88-3892-4084-B5C6-E4DC4E39EC61}" type="pres">
      <dgm:prSet presAssocID="{8F66FC5E-E7F2-464B-9684-3A524C6291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4DF49-A9D0-4EB5-9F7F-6D2088D29C73}" type="pres">
      <dgm:prSet presAssocID="{3A94D2B3-22B8-4F0F-8034-E737FA4A5D0B}" presName="sibTrans" presStyleCnt="0"/>
      <dgm:spPr/>
    </dgm:pt>
    <dgm:pt modelId="{A7BFA5FC-7B47-41A1-867A-B5BEB221602D}" type="pres">
      <dgm:prSet presAssocID="{AA7B4F4C-09B7-43D2-8CEB-BA84FFA63B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EB39B-8291-42D2-80E2-8FA559C37121}" type="pres">
      <dgm:prSet presAssocID="{E3B292B4-C96F-49FE-B329-EFE8E2387764}" presName="sibTrans" presStyleCnt="0"/>
      <dgm:spPr/>
    </dgm:pt>
    <dgm:pt modelId="{95B45E91-2367-49F3-8683-756AEC72C94A}" type="pres">
      <dgm:prSet presAssocID="{2B1BD698-65F7-478E-B6B5-293FF9C8CA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36D10-7B0D-4C48-8DB7-2E885D27FC66}" type="pres">
      <dgm:prSet presAssocID="{D35AB175-A18B-4FD8-B6CA-1275995BB0E0}" presName="sibTrans" presStyleCnt="0"/>
      <dgm:spPr/>
    </dgm:pt>
    <dgm:pt modelId="{DE1FF161-38B1-47E7-BF3F-EF21E983E24F}" type="pres">
      <dgm:prSet presAssocID="{6E807006-1146-400A-940F-1738C3EE60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80A8C-0378-4F6D-8B6A-0B37B6D29A72}" type="pres">
      <dgm:prSet presAssocID="{A9208DE5-5973-42B2-9F7F-5EDCEF6070F5}" presName="sibTrans" presStyleCnt="0"/>
      <dgm:spPr/>
    </dgm:pt>
    <dgm:pt modelId="{21A57762-CA8E-4368-A035-22D99CF7D23C}" type="pres">
      <dgm:prSet presAssocID="{25F4A46C-0E2D-4356-9CDD-4A7447D0EA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8C244A-18D6-4D55-959B-4961844F8776}" type="presOf" srcId="{2B1BD698-65F7-478E-B6B5-293FF9C8CAEB}" destId="{95B45E91-2367-49F3-8683-756AEC72C94A}" srcOrd="0" destOrd="0" presId="urn:microsoft.com/office/officeart/2005/8/layout/default"/>
    <dgm:cxn modelId="{8D2F7322-1445-4A7F-9B72-7F26A48A9141}" type="presOf" srcId="{25F4A46C-0E2D-4356-9CDD-4A7447D0EA0F}" destId="{21A57762-CA8E-4368-A035-22D99CF7D23C}" srcOrd="0" destOrd="0" presId="urn:microsoft.com/office/officeart/2005/8/layout/default"/>
    <dgm:cxn modelId="{292880F8-59B1-47BB-8746-56F2CE687649}" srcId="{80CB28CE-E279-49EA-83CD-83B78BD90E36}" destId="{25F4A46C-0E2D-4356-9CDD-4A7447D0EA0F}" srcOrd="4" destOrd="0" parTransId="{C27BCD27-B206-4A7F-AF35-9070F925547F}" sibTransId="{9CAE51A8-DAA7-4EAA-8A44-DF667EE61E0D}"/>
    <dgm:cxn modelId="{03AB9E76-1562-4C77-9CED-14FD76A15AD3}" type="presOf" srcId="{AA7B4F4C-09B7-43D2-8CEB-BA84FFA63BBD}" destId="{A7BFA5FC-7B47-41A1-867A-B5BEB221602D}" srcOrd="0" destOrd="0" presId="urn:microsoft.com/office/officeart/2005/8/layout/default"/>
    <dgm:cxn modelId="{BF80FFD1-B09F-4118-8F87-7F67732B779D}" type="presOf" srcId="{8F66FC5E-E7F2-464B-9684-3A524C62918E}" destId="{3000AB88-3892-4084-B5C6-E4DC4E39EC61}" srcOrd="0" destOrd="0" presId="urn:microsoft.com/office/officeart/2005/8/layout/default"/>
    <dgm:cxn modelId="{6252034D-1E6A-4F4D-B5A5-3822E9655CD9}" srcId="{80CB28CE-E279-49EA-83CD-83B78BD90E36}" destId="{8F66FC5E-E7F2-464B-9684-3A524C62918E}" srcOrd="0" destOrd="0" parTransId="{D1A97F39-CE67-4E20-A518-B5274CE6E673}" sibTransId="{3A94D2B3-22B8-4F0F-8034-E737FA4A5D0B}"/>
    <dgm:cxn modelId="{8925465C-D4C8-4604-922E-E27CE9D6F975}" type="presOf" srcId="{80CB28CE-E279-49EA-83CD-83B78BD90E36}" destId="{2048EFB1-DE86-430C-9915-B9E400C85A9F}" srcOrd="0" destOrd="0" presId="urn:microsoft.com/office/officeart/2005/8/layout/default"/>
    <dgm:cxn modelId="{1749976F-F013-4F66-8CD4-D9A4BF902229}" srcId="{80CB28CE-E279-49EA-83CD-83B78BD90E36}" destId="{AA7B4F4C-09B7-43D2-8CEB-BA84FFA63BBD}" srcOrd="1" destOrd="0" parTransId="{9F28AC46-F31B-416D-B523-412762535645}" sibTransId="{E3B292B4-C96F-49FE-B329-EFE8E2387764}"/>
    <dgm:cxn modelId="{354B44D4-97DD-41EE-A84C-3994CDDFC814}" srcId="{80CB28CE-E279-49EA-83CD-83B78BD90E36}" destId="{6E807006-1146-400A-940F-1738C3EE6003}" srcOrd="3" destOrd="0" parTransId="{DC293D9D-6D6D-4A56-BB3B-8BF235D91F4A}" sibTransId="{A9208DE5-5973-42B2-9F7F-5EDCEF6070F5}"/>
    <dgm:cxn modelId="{747E2D91-5557-45F2-B8C8-BFEFA83E2180}" type="presOf" srcId="{6E807006-1146-400A-940F-1738C3EE6003}" destId="{DE1FF161-38B1-47E7-BF3F-EF21E983E24F}" srcOrd="0" destOrd="0" presId="urn:microsoft.com/office/officeart/2005/8/layout/default"/>
    <dgm:cxn modelId="{DE567570-4191-4CBB-BB19-501E50287F5D}" srcId="{80CB28CE-E279-49EA-83CD-83B78BD90E36}" destId="{2B1BD698-65F7-478E-B6B5-293FF9C8CAEB}" srcOrd="2" destOrd="0" parTransId="{19253794-88A8-4AA8-889C-82B4B9235F0E}" sibTransId="{D35AB175-A18B-4FD8-B6CA-1275995BB0E0}"/>
    <dgm:cxn modelId="{9674A69F-1054-4BA0-B196-CDF57D5417D4}" type="presParOf" srcId="{2048EFB1-DE86-430C-9915-B9E400C85A9F}" destId="{3000AB88-3892-4084-B5C6-E4DC4E39EC61}" srcOrd="0" destOrd="0" presId="urn:microsoft.com/office/officeart/2005/8/layout/default"/>
    <dgm:cxn modelId="{FBC4E5BE-5F57-4081-9A19-15E54C394C9A}" type="presParOf" srcId="{2048EFB1-DE86-430C-9915-B9E400C85A9F}" destId="{4E44DF49-A9D0-4EB5-9F7F-6D2088D29C73}" srcOrd="1" destOrd="0" presId="urn:microsoft.com/office/officeart/2005/8/layout/default"/>
    <dgm:cxn modelId="{D14B2F52-63A2-481A-B287-8573A888B0BF}" type="presParOf" srcId="{2048EFB1-DE86-430C-9915-B9E400C85A9F}" destId="{A7BFA5FC-7B47-41A1-867A-B5BEB221602D}" srcOrd="2" destOrd="0" presId="urn:microsoft.com/office/officeart/2005/8/layout/default"/>
    <dgm:cxn modelId="{3E6D602A-C391-4799-BDF2-C61BE1B6FEB3}" type="presParOf" srcId="{2048EFB1-DE86-430C-9915-B9E400C85A9F}" destId="{25AEB39B-8291-42D2-80E2-8FA559C37121}" srcOrd="3" destOrd="0" presId="urn:microsoft.com/office/officeart/2005/8/layout/default"/>
    <dgm:cxn modelId="{348549AF-09D6-4223-A50F-63275C09227D}" type="presParOf" srcId="{2048EFB1-DE86-430C-9915-B9E400C85A9F}" destId="{95B45E91-2367-49F3-8683-756AEC72C94A}" srcOrd="4" destOrd="0" presId="urn:microsoft.com/office/officeart/2005/8/layout/default"/>
    <dgm:cxn modelId="{CF084D3A-6E8B-4832-992D-A6A0BDF42B2F}" type="presParOf" srcId="{2048EFB1-DE86-430C-9915-B9E400C85A9F}" destId="{53136D10-7B0D-4C48-8DB7-2E885D27FC66}" srcOrd="5" destOrd="0" presId="urn:microsoft.com/office/officeart/2005/8/layout/default"/>
    <dgm:cxn modelId="{BF896388-4CA7-46B1-9293-DDF3B95EDB9B}" type="presParOf" srcId="{2048EFB1-DE86-430C-9915-B9E400C85A9F}" destId="{DE1FF161-38B1-47E7-BF3F-EF21E983E24F}" srcOrd="6" destOrd="0" presId="urn:microsoft.com/office/officeart/2005/8/layout/default"/>
    <dgm:cxn modelId="{94F94D3C-DF2A-488C-BAB0-CB2EAAF1670D}" type="presParOf" srcId="{2048EFB1-DE86-430C-9915-B9E400C85A9F}" destId="{92280A8C-0378-4F6D-8B6A-0B37B6D29A72}" srcOrd="7" destOrd="0" presId="urn:microsoft.com/office/officeart/2005/8/layout/default"/>
    <dgm:cxn modelId="{4024035A-C160-49AF-8A53-0DAA2A09D67C}" type="presParOf" srcId="{2048EFB1-DE86-430C-9915-B9E400C85A9F}" destId="{21A57762-CA8E-4368-A035-22D99CF7D23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C9B04A-8C59-43AF-8DA8-90306687199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EB0336-200C-450D-A481-520DFE8541C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</a:t>
          </a:r>
          <a:endParaRPr lang="ru-RU" dirty="0"/>
        </a:p>
      </dgm:t>
    </dgm:pt>
    <dgm:pt modelId="{CDC78652-642F-4DC9-8331-BE9922DDF70D}" type="parTrans" cxnId="{B18F97E4-8652-4F6D-8D2D-42A4E2B73E67}">
      <dgm:prSet/>
      <dgm:spPr/>
      <dgm:t>
        <a:bodyPr/>
        <a:lstStyle/>
        <a:p>
          <a:endParaRPr lang="ru-RU"/>
        </a:p>
      </dgm:t>
    </dgm:pt>
    <dgm:pt modelId="{7AE99070-4002-421F-8C6A-BF46870D5915}" type="sibTrans" cxnId="{B18F97E4-8652-4F6D-8D2D-42A4E2B73E67}">
      <dgm:prSet/>
      <dgm:spPr/>
      <dgm:t>
        <a:bodyPr/>
        <a:lstStyle/>
        <a:p>
          <a:endParaRPr lang="ru-RU"/>
        </a:p>
      </dgm:t>
    </dgm:pt>
    <dgm:pt modelId="{83DBCCBD-64FD-41A0-B938-9551F7A0F476}">
      <dgm:prSet phldrT="[Текст]"/>
      <dgm:spPr/>
      <dgm:t>
        <a:bodyPr/>
        <a:lstStyle/>
        <a:p>
          <a:r>
            <a:rPr lang="ru-RU" dirty="0" smtClean="0"/>
            <a:t>ручка</a:t>
          </a:r>
          <a:endParaRPr lang="ru-RU" dirty="0"/>
        </a:p>
      </dgm:t>
    </dgm:pt>
    <dgm:pt modelId="{52F61D00-4109-4E76-9A9A-22F37F881A35}" type="parTrans" cxnId="{0BFF2F35-1846-4C97-AA06-B39F0E42AB22}">
      <dgm:prSet/>
      <dgm:spPr/>
      <dgm:t>
        <a:bodyPr/>
        <a:lstStyle/>
        <a:p>
          <a:endParaRPr lang="ru-RU"/>
        </a:p>
      </dgm:t>
    </dgm:pt>
    <dgm:pt modelId="{83A369D5-7BED-4C7E-BD60-436C26A59A42}" type="sibTrans" cxnId="{0BFF2F35-1846-4C97-AA06-B39F0E42AB22}">
      <dgm:prSet/>
      <dgm:spPr/>
      <dgm:t>
        <a:bodyPr/>
        <a:lstStyle/>
        <a:p>
          <a:endParaRPr lang="ru-RU"/>
        </a:p>
      </dgm:t>
    </dgm:pt>
    <dgm:pt modelId="{45E6DAC6-98B7-4CF8-96F8-CCA410DD8BCD}">
      <dgm:prSet phldrT="[Текст]"/>
      <dgm:spPr/>
      <dgm:t>
        <a:bodyPr/>
        <a:lstStyle/>
        <a:p>
          <a:r>
            <a:rPr lang="ru-RU" dirty="0" smtClean="0"/>
            <a:t>речка</a:t>
          </a:r>
          <a:endParaRPr lang="ru-RU" dirty="0"/>
        </a:p>
      </dgm:t>
    </dgm:pt>
    <dgm:pt modelId="{CCE61DA2-1A79-4816-8D73-6A0056DF191B}" type="parTrans" cxnId="{692AD6B2-5A84-470E-B486-F703A1D87751}">
      <dgm:prSet/>
      <dgm:spPr/>
      <dgm:t>
        <a:bodyPr/>
        <a:lstStyle/>
        <a:p>
          <a:endParaRPr lang="ru-RU"/>
        </a:p>
      </dgm:t>
    </dgm:pt>
    <dgm:pt modelId="{A8BB50E1-5940-415B-8C6F-B480AF9F652B}" type="sibTrans" cxnId="{692AD6B2-5A84-470E-B486-F703A1D87751}">
      <dgm:prSet/>
      <dgm:spPr/>
      <dgm:t>
        <a:bodyPr/>
        <a:lstStyle/>
        <a:p>
          <a:endParaRPr lang="ru-RU"/>
        </a:p>
      </dgm:t>
    </dgm:pt>
    <dgm:pt modelId="{FFEB8DC6-A5FF-42C1-9E72-D4536749398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ок</a:t>
          </a:r>
          <a:endParaRPr lang="ru-RU" dirty="0"/>
        </a:p>
      </dgm:t>
    </dgm:pt>
    <dgm:pt modelId="{3C80055E-7F6B-4D5C-AF61-0DCFCBC87244}" type="parTrans" cxnId="{1D9C5D80-AD4A-48FA-9FF1-8E8609DE7903}">
      <dgm:prSet/>
      <dgm:spPr/>
      <dgm:t>
        <a:bodyPr/>
        <a:lstStyle/>
        <a:p>
          <a:endParaRPr lang="ru-RU"/>
        </a:p>
      </dgm:t>
    </dgm:pt>
    <dgm:pt modelId="{3E684278-C127-482B-A85F-4940C4027371}" type="sibTrans" cxnId="{1D9C5D80-AD4A-48FA-9FF1-8E8609DE7903}">
      <dgm:prSet/>
      <dgm:spPr/>
      <dgm:t>
        <a:bodyPr/>
        <a:lstStyle/>
        <a:p>
          <a:endParaRPr lang="ru-RU"/>
        </a:p>
      </dgm:t>
    </dgm:pt>
    <dgm:pt modelId="{3354C29A-9B46-46E7-8E77-AC9B7FDD2E73}">
      <dgm:prSet phldrT="[Текст]"/>
      <dgm:spPr/>
      <dgm:t>
        <a:bodyPr/>
        <a:lstStyle/>
        <a:p>
          <a:r>
            <a:rPr lang="ru-RU" dirty="0" smtClean="0"/>
            <a:t>сучок</a:t>
          </a:r>
          <a:endParaRPr lang="ru-RU" dirty="0"/>
        </a:p>
      </dgm:t>
    </dgm:pt>
    <dgm:pt modelId="{FB959B00-984F-456D-8132-D56FFA59185B}" type="parTrans" cxnId="{488006A7-D3A6-41C8-AC0C-9682CA2C0CFF}">
      <dgm:prSet/>
      <dgm:spPr/>
      <dgm:t>
        <a:bodyPr/>
        <a:lstStyle/>
        <a:p>
          <a:endParaRPr lang="ru-RU"/>
        </a:p>
      </dgm:t>
    </dgm:pt>
    <dgm:pt modelId="{0BB55AF8-3F38-4B1A-B39D-AD85A12064AE}" type="sibTrans" cxnId="{488006A7-D3A6-41C8-AC0C-9682CA2C0CFF}">
      <dgm:prSet/>
      <dgm:spPr/>
      <dgm:t>
        <a:bodyPr/>
        <a:lstStyle/>
        <a:p>
          <a:endParaRPr lang="ru-RU"/>
        </a:p>
      </dgm:t>
    </dgm:pt>
    <dgm:pt modelId="{4F00D7F0-BB94-40DC-90E3-4E7B3271DDD1}">
      <dgm:prSet phldrT="[Текст]"/>
      <dgm:spPr/>
      <dgm:t>
        <a:bodyPr/>
        <a:lstStyle/>
        <a:p>
          <a:r>
            <a:rPr lang="ru-RU" dirty="0" smtClean="0"/>
            <a:t>комок</a:t>
          </a:r>
          <a:endParaRPr lang="ru-RU" dirty="0"/>
        </a:p>
      </dgm:t>
    </dgm:pt>
    <dgm:pt modelId="{F87A5099-CBD9-4919-B0A3-AACB0B49D243}" type="parTrans" cxnId="{77619044-6F97-4F29-92B8-9D0C97DAD2ED}">
      <dgm:prSet/>
      <dgm:spPr/>
      <dgm:t>
        <a:bodyPr/>
        <a:lstStyle/>
        <a:p>
          <a:endParaRPr lang="ru-RU"/>
        </a:p>
      </dgm:t>
    </dgm:pt>
    <dgm:pt modelId="{554259A0-D7C4-4428-B438-25ED545ED167}" type="sibTrans" cxnId="{77619044-6F97-4F29-92B8-9D0C97DAD2ED}">
      <dgm:prSet/>
      <dgm:spPr/>
      <dgm:t>
        <a:bodyPr/>
        <a:lstStyle/>
        <a:p>
          <a:endParaRPr lang="ru-RU"/>
        </a:p>
      </dgm:t>
    </dgm:pt>
    <dgm:pt modelId="{201BCB8D-F71F-4C14-B1BE-1243000BC2A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ик</a:t>
          </a:r>
          <a:endParaRPr lang="ru-RU" dirty="0"/>
        </a:p>
      </dgm:t>
    </dgm:pt>
    <dgm:pt modelId="{1BF7BAD0-57B1-41EF-848C-2797E2FA6C5D}" type="parTrans" cxnId="{ED0E28CB-7B26-440E-BC88-37FDFF5AED3B}">
      <dgm:prSet/>
      <dgm:spPr/>
      <dgm:t>
        <a:bodyPr/>
        <a:lstStyle/>
        <a:p>
          <a:endParaRPr lang="ru-RU"/>
        </a:p>
      </dgm:t>
    </dgm:pt>
    <dgm:pt modelId="{437FB3AF-ABE1-4632-9673-5B054E781799}" type="sibTrans" cxnId="{ED0E28CB-7B26-440E-BC88-37FDFF5AED3B}">
      <dgm:prSet/>
      <dgm:spPr/>
      <dgm:t>
        <a:bodyPr/>
        <a:lstStyle/>
        <a:p>
          <a:endParaRPr lang="ru-RU"/>
        </a:p>
      </dgm:t>
    </dgm:pt>
    <dgm:pt modelId="{5860E2D7-C14C-4C62-A93D-51AB43AD2102}">
      <dgm:prSet phldrT="[Текст]"/>
      <dgm:spPr/>
      <dgm:t>
        <a:bodyPr/>
        <a:lstStyle/>
        <a:p>
          <a:r>
            <a:rPr lang="ru-RU" dirty="0" smtClean="0"/>
            <a:t>мячик</a:t>
          </a:r>
          <a:endParaRPr lang="ru-RU" dirty="0"/>
        </a:p>
      </dgm:t>
    </dgm:pt>
    <dgm:pt modelId="{69E9FC45-0905-4BF7-A23C-7BB8377211FB}" type="parTrans" cxnId="{85E35138-7010-44C9-9353-BD5CD76E5F26}">
      <dgm:prSet/>
      <dgm:spPr/>
      <dgm:t>
        <a:bodyPr/>
        <a:lstStyle/>
        <a:p>
          <a:endParaRPr lang="ru-RU"/>
        </a:p>
      </dgm:t>
    </dgm:pt>
    <dgm:pt modelId="{238D7B6E-C6B6-42BC-85A5-555E48223803}" type="sibTrans" cxnId="{85E35138-7010-44C9-9353-BD5CD76E5F26}">
      <dgm:prSet/>
      <dgm:spPr/>
      <dgm:t>
        <a:bodyPr/>
        <a:lstStyle/>
        <a:p>
          <a:endParaRPr lang="ru-RU"/>
        </a:p>
      </dgm:t>
    </dgm:pt>
    <dgm:pt modelId="{4537345B-F46E-4B6D-889E-9B1DE77C7386}">
      <dgm:prSet phldrT="[Текст]"/>
      <dgm:spPr/>
      <dgm:t>
        <a:bodyPr/>
        <a:lstStyle/>
        <a:p>
          <a:r>
            <a:rPr lang="ru-RU" dirty="0" smtClean="0"/>
            <a:t>ослик</a:t>
          </a:r>
          <a:endParaRPr lang="ru-RU" dirty="0"/>
        </a:p>
      </dgm:t>
    </dgm:pt>
    <dgm:pt modelId="{793E6CAA-86F3-42ED-BBB9-C594FFA19AC3}" type="parTrans" cxnId="{9374E240-34AF-400A-9FE6-8CA1211CE353}">
      <dgm:prSet/>
      <dgm:spPr/>
      <dgm:t>
        <a:bodyPr/>
        <a:lstStyle/>
        <a:p>
          <a:endParaRPr lang="ru-RU"/>
        </a:p>
      </dgm:t>
    </dgm:pt>
    <dgm:pt modelId="{304B45E5-E76C-4775-B9FB-A2E71E21A5DB}" type="sibTrans" cxnId="{9374E240-34AF-400A-9FE6-8CA1211CE353}">
      <dgm:prSet/>
      <dgm:spPr/>
      <dgm:t>
        <a:bodyPr/>
        <a:lstStyle/>
        <a:p>
          <a:endParaRPr lang="ru-RU"/>
        </a:p>
      </dgm:t>
    </dgm:pt>
    <dgm:pt modelId="{126AC056-55EA-4F89-A449-4098B9C5B987}" type="pres">
      <dgm:prSet presAssocID="{3DC9B04A-8C59-43AF-8DA8-90306687199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29583F-4A12-422B-819F-83BE27924F19}" type="pres">
      <dgm:prSet presAssocID="{97EB0336-200C-450D-A481-520DFE8541C6}" presName="horFlow" presStyleCnt="0"/>
      <dgm:spPr/>
    </dgm:pt>
    <dgm:pt modelId="{EF7F605C-3247-45E4-8DF0-CFE7CCE4D32B}" type="pres">
      <dgm:prSet presAssocID="{97EB0336-200C-450D-A481-520DFE8541C6}" presName="bigChev" presStyleLbl="node1" presStyleIdx="0" presStyleCnt="3"/>
      <dgm:spPr/>
      <dgm:t>
        <a:bodyPr/>
        <a:lstStyle/>
        <a:p>
          <a:endParaRPr lang="ru-RU"/>
        </a:p>
      </dgm:t>
    </dgm:pt>
    <dgm:pt modelId="{14865C61-BC1A-4A0A-95C7-605A8C348EB5}" type="pres">
      <dgm:prSet presAssocID="{52F61D00-4109-4E76-9A9A-22F37F881A35}" presName="parTrans" presStyleCnt="0"/>
      <dgm:spPr/>
    </dgm:pt>
    <dgm:pt modelId="{A16370BA-DC61-42A0-A33B-B23F26350961}" type="pres">
      <dgm:prSet presAssocID="{83DBCCBD-64FD-41A0-B938-9551F7A0F476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C182-F215-4209-AD07-9A7A5C360131}" type="pres">
      <dgm:prSet presAssocID="{83A369D5-7BED-4C7E-BD60-436C26A59A42}" presName="sibTrans" presStyleCnt="0"/>
      <dgm:spPr/>
    </dgm:pt>
    <dgm:pt modelId="{7D27FAEB-7F99-43BD-AB33-3B990C006B1D}" type="pres">
      <dgm:prSet presAssocID="{45E6DAC6-98B7-4CF8-96F8-CCA410DD8BCD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930E0-B3FB-4934-ACB6-6AAE5602514E}" type="pres">
      <dgm:prSet presAssocID="{97EB0336-200C-450D-A481-520DFE8541C6}" presName="vSp" presStyleCnt="0"/>
      <dgm:spPr/>
    </dgm:pt>
    <dgm:pt modelId="{3CA67F15-429C-42CD-9EF2-8DA5D7D32FD8}" type="pres">
      <dgm:prSet presAssocID="{FFEB8DC6-A5FF-42C1-9E72-D4536749398D}" presName="horFlow" presStyleCnt="0"/>
      <dgm:spPr/>
    </dgm:pt>
    <dgm:pt modelId="{3D2898EF-47B0-4B08-9063-68A6DC615BCA}" type="pres">
      <dgm:prSet presAssocID="{FFEB8DC6-A5FF-42C1-9E72-D4536749398D}" presName="bigChev" presStyleLbl="node1" presStyleIdx="1" presStyleCnt="3"/>
      <dgm:spPr/>
      <dgm:t>
        <a:bodyPr/>
        <a:lstStyle/>
        <a:p>
          <a:endParaRPr lang="ru-RU"/>
        </a:p>
      </dgm:t>
    </dgm:pt>
    <dgm:pt modelId="{BE957656-3D10-4410-91A9-30BFAD8D27E1}" type="pres">
      <dgm:prSet presAssocID="{FB959B00-984F-456D-8132-D56FFA59185B}" presName="parTrans" presStyleCnt="0"/>
      <dgm:spPr/>
    </dgm:pt>
    <dgm:pt modelId="{D84D414E-33F9-4FAC-AE71-9A0A8DBEA002}" type="pres">
      <dgm:prSet presAssocID="{3354C29A-9B46-46E7-8E77-AC9B7FDD2E73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F0434-DBC1-4ECE-8ADA-53C4FC0AD293}" type="pres">
      <dgm:prSet presAssocID="{0BB55AF8-3F38-4B1A-B39D-AD85A12064AE}" presName="sibTrans" presStyleCnt="0"/>
      <dgm:spPr/>
    </dgm:pt>
    <dgm:pt modelId="{232F4036-3150-4674-A8E8-7B4203A23AA1}" type="pres">
      <dgm:prSet presAssocID="{4F00D7F0-BB94-40DC-90E3-4E7B3271DDD1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BEC3B-5FFA-4F57-A053-4FF457C2E522}" type="pres">
      <dgm:prSet presAssocID="{FFEB8DC6-A5FF-42C1-9E72-D4536749398D}" presName="vSp" presStyleCnt="0"/>
      <dgm:spPr/>
    </dgm:pt>
    <dgm:pt modelId="{BFB69320-FA2A-4902-830B-6C804B551567}" type="pres">
      <dgm:prSet presAssocID="{201BCB8D-F71F-4C14-B1BE-1243000BC2A6}" presName="horFlow" presStyleCnt="0"/>
      <dgm:spPr/>
    </dgm:pt>
    <dgm:pt modelId="{A87683CF-2226-4272-9498-056ADAC710F1}" type="pres">
      <dgm:prSet presAssocID="{201BCB8D-F71F-4C14-B1BE-1243000BC2A6}" presName="bigChev" presStyleLbl="node1" presStyleIdx="2" presStyleCnt="3"/>
      <dgm:spPr/>
      <dgm:t>
        <a:bodyPr/>
        <a:lstStyle/>
        <a:p>
          <a:endParaRPr lang="ru-RU"/>
        </a:p>
      </dgm:t>
    </dgm:pt>
    <dgm:pt modelId="{5AB082D9-F683-417C-AE09-26BBBE6EBBA1}" type="pres">
      <dgm:prSet presAssocID="{69E9FC45-0905-4BF7-A23C-7BB8377211FB}" presName="parTrans" presStyleCnt="0"/>
      <dgm:spPr/>
    </dgm:pt>
    <dgm:pt modelId="{5FFA38E9-D950-465F-A00C-5186F04918D7}" type="pres">
      <dgm:prSet presAssocID="{5860E2D7-C14C-4C62-A93D-51AB43AD2102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6ECFB-4EC6-46FF-B5CE-793F9F831FAB}" type="pres">
      <dgm:prSet presAssocID="{238D7B6E-C6B6-42BC-85A5-555E48223803}" presName="sibTrans" presStyleCnt="0"/>
      <dgm:spPr/>
    </dgm:pt>
    <dgm:pt modelId="{8916A8FA-8F0D-453F-91FF-1D33224A40A2}" type="pres">
      <dgm:prSet presAssocID="{4537345B-F46E-4B6D-889E-9B1DE77C7386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0E28CB-7B26-440E-BC88-37FDFF5AED3B}" srcId="{3DC9B04A-8C59-43AF-8DA8-90306687199A}" destId="{201BCB8D-F71F-4C14-B1BE-1243000BC2A6}" srcOrd="2" destOrd="0" parTransId="{1BF7BAD0-57B1-41EF-848C-2797E2FA6C5D}" sibTransId="{437FB3AF-ABE1-4632-9673-5B054E781799}"/>
    <dgm:cxn modelId="{ABAFA0D9-75A4-4836-9CB1-822AA8F0A2D2}" type="presOf" srcId="{5860E2D7-C14C-4C62-A93D-51AB43AD2102}" destId="{5FFA38E9-D950-465F-A00C-5186F04918D7}" srcOrd="0" destOrd="0" presId="urn:microsoft.com/office/officeart/2005/8/layout/lProcess3"/>
    <dgm:cxn modelId="{488006A7-D3A6-41C8-AC0C-9682CA2C0CFF}" srcId="{FFEB8DC6-A5FF-42C1-9E72-D4536749398D}" destId="{3354C29A-9B46-46E7-8E77-AC9B7FDD2E73}" srcOrd="0" destOrd="0" parTransId="{FB959B00-984F-456D-8132-D56FFA59185B}" sibTransId="{0BB55AF8-3F38-4B1A-B39D-AD85A12064AE}"/>
    <dgm:cxn modelId="{B8F3A699-1D7A-44A7-B236-2FF25A376864}" type="presOf" srcId="{4537345B-F46E-4B6D-889E-9B1DE77C7386}" destId="{8916A8FA-8F0D-453F-91FF-1D33224A40A2}" srcOrd="0" destOrd="0" presId="urn:microsoft.com/office/officeart/2005/8/layout/lProcess3"/>
    <dgm:cxn modelId="{A94AD2F4-6150-44F9-8771-1F9E443B560D}" type="presOf" srcId="{3DC9B04A-8C59-43AF-8DA8-90306687199A}" destId="{126AC056-55EA-4F89-A449-4098B9C5B987}" srcOrd="0" destOrd="0" presId="urn:microsoft.com/office/officeart/2005/8/layout/lProcess3"/>
    <dgm:cxn modelId="{7175D53F-DFEE-4F9D-AE57-34905B315C11}" type="presOf" srcId="{45E6DAC6-98B7-4CF8-96F8-CCA410DD8BCD}" destId="{7D27FAEB-7F99-43BD-AB33-3B990C006B1D}" srcOrd="0" destOrd="0" presId="urn:microsoft.com/office/officeart/2005/8/layout/lProcess3"/>
    <dgm:cxn modelId="{9374E240-34AF-400A-9FE6-8CA1211CE353}" srcId="{201BCB8D-F71F-4C14-B1BE-1243000BC2A6}" destId="{4537345B-F46E-4B6D-889E-9B1DE77C7386}" srcOrd="1" destOrd="0" parTransId="{793E6CAA-86F3-42ED-BBB9-C594FFA19AC3}" sibTransId="{304B45E5-E76C-4775-B9FB-A2E71E21A5DB}"/>
    <dgm:cxn modelId="{87E9B7E8-E0C8-47E3-9B37-FA22ACA000CD}" type="presOf" srcId="{97EB0336-200C-450D-A481-520DFE8541C6}" destId="{EF7F605C-3247-45E4-8DF0-CFE7CCE4D32B}" srcOrd="0" destOrd="0" presId="urn:microsoft.com/office/officeart/2005/8/layout/lProcess3"/>
    <dgm:cxn modelId="{273E8F73-45CF-48B2-A168-2D24C01B73C9}" type="presOf" srcId="{4F00D7F0-BB94-40DC-90E3-4E7B3271DDD1}" destId="{232F4036-3150-4674-A8E8-7B4203A23AA1}" srcOrd="0" destOrd="0" presId="urn:microsoft.com/office/officeart/2005/8/layout/lProcess3"/>
    <dgm:cxn modelId="{692AD6B2-5A84-470E-B486-F703A1D87751}" srcId="{97EB0336-200C-450D-A481-520DFE8541C6}" destId="{45E6DAC6-98B7-4CF8-96F8-CCA410DD8BCD}" srcOrd="1" destOrd="0" parTransId="{CCE61DA2-1A79-4816-8D73-6A0056DF191B}" sibTransId="{A8BB50E1-5940-415B-8C6F-B480AF9F652B}"/>
    <dgm:cxn modelId="{2657518F-8665-431D-8956-2F3088E313A2}" type="presOf" srcId="{83DBCCBD-64FD-41A0-B938-9551F7A0F476}" destId="{A16370BA-DC61-42A0-A33B-B23F26350961}" srcOrd="0" destOrd="0" presId="urn:microsoft.com/office/officeart/2005/8/layout/lProcess3"/>
    <dgm:cxn modelId="{607A8130-301C-4C38-8355-11814B0381C2}" type="presOf" srcId="{3354C29A-9B46-46E7-8E77-AC9B7FDD2E73}" destId="{D84D414E-33F9-4FAC-AE71-9A0A8DBEA002}" srcOrd="0" destOrd="0" presId="urn:microsoft.com/office/officeart/2005/8/layout/lProcess3"/>
    <dgm:cxn modelId="{B18F97E4-8652-4F6D-8D2D-42A4E2B73E67}" srcId="{3DC9B04A-8C59-43AF-8DA8-90306687199A}" destId="{97EB0336-200C-450D-A481-520DFE8541C6}" srcOrd="0" destOrd="0" parTransId="{CDC78652-642F-4DC9-8331-BE9922DDF70D}" sibTransId="{7AE99070-4002-421F-8C6A-BF46870D5915}"/>
    <dgm:cxn modelId="{0BFF2F35-1846-4C97-AA06-B39F0E42AB22}" srcId="{97EB0336-200C-450D-A481-520DFE8541C6}" destId="{83DBCCBD-64FD-41A0-B938-9551F7A0F476}" srcOrd="0" destOrd="0" parTransId="{52F61D00-4109-4E76-9A9A-22F37F881A35}" sibTransId="{83A369D5-7BED-4C7E-BD60-436C26A59A42}"/>
    <dgm:cxn modelId="{77619044-6F97-4F29-92B8-9D0C97DAD2ED}" srcId="{FFEB8DC6-A5FF-42C1-9E72-D4536749398D}" destId="{4F00D7F0-BB94-40DC-90E3-4E7B3271DDD1}" srcOrd="1" destOrd="0" parTransId="{F87A5099-CBD9-4919-B0A3-AACB0B49D243}" sibTransId="{554259A0-D7C4-4428-B438-25ED545ED167}"/>
    <dgm:cxn modelId="{1D9C5D80-AD4A-48FA-9FF1-8E8609DE7903}" srcId="{3DC9B04A-8C59-43AF-8DA8-90306687199A}" destId="{FFEB8DC6-A5FF-42C1-9E72-D4536749398D}" srcOrd="1" destOrd="0" parTransId="{3C80055E-7F6B-4D5C-AF61-0DCFCBC87244}" sibTransId="{3E684278-C127-482B-A85F-4940C4027371}"/>
    <dgm:cxn modelId="{0D2EED81-9C4C-42A1-AEF1-922E91479B12}" type="presOf" srcId="{FFEB8DC6-A5FF-42C1-9E72-D4536749398D}" destId="{3D2898EF-47B0-4B08-9063-68A6DC615BCA}" srcOrd="0" destOrd="0" presId="urn:microsoft.com/office/officeart/2005/8/layout/lProcess3"/>
    <dgm:cxn modelId="{85E35138-7010-44C9-9353-BD5CD76E5F26}" srcId="{201BCB8D-F71F-4C14-B1BE-1243000BC2A6}" destId="{5860E2D7-C14C-4C62-A93D-51AB43AD2102}" srcOrd="0" destOrd="0" parTransId="{69E9FC45-0905-4BF7-A23C-7BB8377211FB}" sibTransId="{238D7B6E-C6B6-42BC-85A5-555E48223803}"/>
    <dgm:cxn modelId="{09444BA1-F699-40AC-B43E-D01BAD277786}" type="presOf" srcId="{201BCB8D-F71F-4C14-B1BE-1243000BC2A6}" destId="{A87683CF-2226-4272-9498-056ADAC710F1}" srcOrd="0" destOrd="0" presId="urn:microsoft.com/office/officeart/2005/8/layout/lProcess3"/>
    <dgm:cxn modelId="{F8DFB6EE-CDFE-4C3F-B77C-ECBD10532A25}" type="presParOf" srcId="{126AC056-55EA-4F89-A449-4098B9C5B987}" destId="{2D29583F-4A12-422B-819F-83BE27924F19}" srcOrd="0" destOrd="0" presId="urn:microsoft.com/office/officeart/2005/8/layout/lProcess3"/>
    <dgm:cxn modelId="{79C6E431-CDD3-4E87-96B3-483DF2CD77B8}" type="presParOf" srcId="{2D29583F-4A12-422B-819F-83BE27924F19}" destId="{EF7F605C-3247-45E4-8DF0-CFE7CCE4D32B}" srcOrd="0" destOrd="0" presId="urn:microsoft.com/office/officeart/2005/8/layout/lProcess3"/>
    <dgm:cxn modelId="{C45783DD-60D1-4EA4-B7A1-4AA4EE719684}" type="presParOf" srcId="{2D29583F-4A12-422B-819F-83BE27924F19}" destId="{14865C61-BC1A-4A0A-95C7-605A8C348EB5}" srcOrd="1" destOrd="0" presId="urn:microsoft.com/office/officeart/2005/8/layout/lProcess3"/>
    <dgm:cxn modelId="{B69C5D2E-8CFB-48DE-AEE5-B65C87D0ABF1}" type="presParOf" srcId="{2D29583F-4A12-422B-819F-83BE27924F19}" destId="{A16370BA-DC61-42A0-A33B-B23F26350961}" srcOrd="2" destOrd="0" presId="urn:microsoft.com/office/officeart/2005/8/layout/lProcess3"/>
    <dgm:cxn modelId="{D063B331-4E05-4F81-B45D-B3795F0E27D7}" type="presParOf" srcId="{2D29583F-4A12-422B-819F-83BE27924F19}" destId="{6C98C182-F215-4209-AD07-9A7A5C360131}" srcOrd="3" destOrd="0" presId="urn:microsoft.com/office/officeart/2005/8/layout/lProcess3"/>
    <dgm:cxn modelId="{319C9489-7D09-445E-956D-286909033746}" type="presParOf" srcId="{2D29583F-4A12-422B-819F-83BE27924F19}" destId="{7D27FAEB-7F99-43BD-AB33-3B990C006B1D}" srcOrd="4" destOrd="0" presId="urn:microsoft.com/office/officeart/2005/8/layout/lProcess3"/>
    <dgm:cxn modelId="{D2D1DD48-6A09-4812-B5C1-39CAC943C41D}" type="presParOf" srcId="{126AC056-55EA-4F89-A449-4098B9C5B987}" destId="{D97930E0-B3FB-4934-ACB6-6AAE5602514E}" srcOrd="1" destOrd="0" presId="urn:microsoft.com/office/officeart/2005/8/layout/lProcess3"/>
    <dgm:cxn modelId="{C10A0D7D-30AE-46A6-86CE-7632EB4FD884}" type="presParOf" srcId="{126AC056-55EA-4F89-A449-4098B9C5B987}" destId="{3CA67F15-429C-42CD-9EF2-8DA5D7D32FD8}" srcOrd="2" destOrd="0" presId="urn:microsoft.com/office/officeart/2005/8/layout/lProcess3"/>
    <dgm:cxn modelId="{97737CD9-DDE6-4CA0-9AE2-83A9E88BD6F6}" type="presParOf" srcId="{3CA67F15-429C-42CD-9EF2-8DA5D7D32FD8}" destId="{3D2898EF-47B0-4B08-9063-68A6DC615BCA}" srcOrd="0" destOrd="0" presId="urn:microsoft.com/office/officeart/2005/8/layout/lProcess3"/>
    <dgm:cxn modelId="{64AA5953-81C0-466F-96F6-75AE33EA4B94}" type="presParOf" srcId="{3CA67F15-429C-42CD-9EF2-8DA5D7D32FD8}" destId="{BE957656-3D10-4410-91A9-30BFAD8D27E1}" srcOrd="1" destOrd="0" presId="urn:microsoft.com/office/officeart/2005/8/layout/lProcess3"/>
    <dgm:cxn modelId="{FFDFCE03-51E8-4C1E-B3A9-05A7774E5F3E}" type="presParOf" srcId="{3CA67F15-429C-42CD-9EF2-8DA5D7D32FD8}" destId="{D84D414E-33F9-4FAC-AE71-9A0A8DBEA002}" srcOrd="2" destOrd="0" presId="urn:microsoft.com/office/officeart/2005/8/layout/lProcess3"/>
    <dgm:cxn modelId="{E570B801-8A0B-4B6A-B6A1-0CC9DC39AB5D}" type="presParOf" srcId="{3CA67F15-429C-42CD-9EF2-8DA5D7D32FD8}" destId="{72AF0434-DBC1-4ECE-8ADA-53C4FC0AD293}" srcOrd="3" destOrd="0" presId="urn:microsoft.com/office/officeart/2005/8/layout/lProcess3"/>
    <dgm:cxn modelId="{A85F3EF1-BFE5-42FE-B675-74109E40BCE7}" type="presParOf" srcId="{3CA67F15-429C-42CD-9EF2-8DA5D7D32FD8}" destId="{232F4036-3150-4674-A8E8-7B4203A23AA1}" srcOrd="4" destOrd="0" presId="urn:microsoft.com/office/officeart/2005/8/layout/lProcess3"/>
    <dgm:cxn modelId="{1AF9BC92-6047-449C-8E04-8A13D9B45BEB}" type="presParOf" srcId="{126AC056-55EA-4F89-A449-4098B9C5B987}" destId="{0A8BEC3B-5FFA-4F57-A053-4FF457C2E522}" srcOrd="3" destOrd="0" presId="urn:microsoft.com/office/officeart/2005/8/layout/lProcess3"/>
    <dgm:cxn modelId="{04D18C63-D3DA-4A67-97B6-3EE2E464DA4F}" type="presParOf" srcId="{126AC056-55EA-4F89-A449-4098B9C5B987}" destId="{BFB69320-FA2A-4902-830B-6C804B551567}" srcOrd="4" destOrd="0" presId="urn:microsoft.com/office/officeart/2005/8/layout/lProcess3"/>
    <dgm:cxn modelId="{27A20FB2-63B2-4A47-8770-01CC04FD6A06}" type="presParOf" srcId="{BFB69320-FA2A-4902-830B-6C804B551567}" destId="{A87683CF-2226-4272-9498-056ADAC710F1}" srcOrd="0" destOrd="0" presId="urn:microsoft.com/office/officeart/2005/8/layout/lProcess3"/>
    <dgm:cxn modelId="{185F0E4A-FBFC-4171-AB23-AF61374D1405}" type="presParOf" srcId="{BFB69320-FA2A-4902-830B-6C804B551567}" destId="{5AB082D9-F683-417C-AE09-26BBBE6EBBA1}" srcOrd="1" destOrd="0" presId="urn:microsoft.com/office/officeart/2005/8/layout/lProcess3"/>
    <dgm:cxn modelId="{C04D5EE9-DDE2-451F-A0F3-6C1353403B85}" type="presParOf" srcId="{BFB69320-FA2A-4902-830B-6C804B551567}" destId="{5FFA38E9-D950-465F-A00C-5186F04918D7}" srcOrd="2" destOrd="0" presId="urn:microsoft.com/office/officeart/2005/8/layout/lProcess3"/>
    <dgm:cxn modelId="{1A0E1E52-7093-43BA-B492-BA3C9633491B}" type="presParOf" srcId="{BFB69320-FA2A-4902-830B-6C804B551567}" destId="{1FD6ECFB-4EC6-46FF-B5CE-793F9F831FAB}" srcOrd="3" destOrd="0" presId="urn:microsoft.com/office/officeart/2005/8/layout/lProcess3"/>
    <dgm:cxn modelId="{B4B3D059-8CA3-4DB9-9948-079B5818520E}" type="presParOf" srcId="{BFB69320-FA2A-4902-830B-6C804B551567}" destId="{8916A8FA-8F0D-453F-91FF-1D33224A40A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7B9751-714E-4793-A238-894C7A83125C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1FEEC6-A136-4E5D-8723-40303CA52D4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тельписа</a:t>
          </a:r>
          <a:endParaRPr lang="ru-RU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0375B47-BD60-4279-AF12-47B8A594C4A2}" type="parTrans" cxnId="{11AC041B-2E1D-4089-9E9C-F1E9DC534D3E}">
      <dgm:prSet/>
      <dgm:spPr/>
      <dgm:t>
        <a:bodyPr/>
        <a:lstStyle/>
        <a:p>
          <a:endParaRPr lang="ru-RU"/>
        </a:p>
      </dgm:t>
    </dgm:pt>
    <dgm:pt modelId="{F89C41D6-F9FD-4FDE-98EA-1F81F9894BE2}" type="sibTrans" cxnId="{11AC041B-2E1D-4089-9E9C-F1E9DC534D3E}">
      <dgm:prSet/>
      <dgm:spPr/>
      <dgm:t>
        <a:bodyPr/>
        <a:lstStyle/>
        <a:p>
          <a:endParaRPr lang="ru-RU"/>
        </a:p>
      </dgm:t>
    </dgm:pt>
    <dgm:pt modelId="{58962902-962B-41EA-A13C-F33C6D225F76}">
      <dgm:prSet phldrT="[Текст]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 smtClean="0"/>
            <a:t>никучеб</a:t>
          </a:r>
          <a:endParaRPr lang="ru-RU" dirty="0"/>
        </a:p>
      </dgm:t>
    </dgm:pt>
    <dgm:pt modelId="{F0282F0B-C6CC-42B3-A954-A8CCC1C83D80}" type="parTrans" cxnId="{1EE5A133-DAE0-4054-9804-043317ED31A9}">
      <dgm:prSet/>
      <dgm:spPr/>
      <dgm:t>
        <a:bodyPr/>
        <a:lstStyle/>
        <a:p>
          <a:endParaRPr lang="ru-RU"/>
        </a:p>
      </dgm:t>
    </dgm:pt>
    <dgm:pt modelId="{6C5B7F52-1790-410E-8F81-D7E5CE9E9A11}" type="sibTrans" cxnId="{1EE5A133-DAE0-4054-9804-043317ED31A9}">
      <dgm:prSet/>
      <dgm:spPr/>
      <dgm:t>
        <a:bodyPr/>
        <a:lstStyle/>
        <a:p>
          <a:endParaRPr lang="ru-RU"/>
        </a:p>
      </dgm:t>
    </dgm:pt>
    <dgm:pt modelId="{04E3D69B-956F-45F8-981A-077E94B11EF4}">
      <dgm:prSet phldrT="[Текст]"/>
      <dgm:spPr/>
      <dgm:t>
        <a:bodyPr/>
        <a:lstStyle/>
        <a:p>
          <a:r>
            <a:rPr lang="ru-RU" dirty="0" err="1" smtClean="0"/>
            <a:t>тельучи</a:t>
          </a:r>
          <a:endParaRPr lang="ru-RU" dirty="0"/>
        </a:p>
      </dgm:t>
    </dgm:pt>
    <dgm:pt modelId="{5D242E5C-63B5-4971-AA74-A6D6C82156D2}" type="parTrans" cxnId="{6E7A08A3-27DE-4DB1-8E31-92558A75BDD0}">
      <dgm:prSet/>
      <dgm:spPr/>
      <dgm:t>
        <a:bodyPr/>
        <a:lstStyle/>
        <a:p>
          <a:endParaRPr lang="ru-RU"/>
        </a:p>
      </dgm:t>
    </dgm:pt>
    <dgm:pt modelId="{DD9CCB4E-B146-478B-8B21-C5489124B05F}" type="sibTrans" cxnId="{6E7A08A3-27DE-4DB1-8E31-92558A75BDD0}">
      <dgm:prSet/>
      <dgm:spPr/>
      <dgm:t>
        <a:bodyPr/>
        <a:lstStyle/>
        <a:p>
          <a:endParaRPr lang="ru-RU"/>
        </a:p>
      </dgm:t>
    </dgm:pt>
    <dgm:pt modelId="{8C7095B8-F8E6-4EF1-B1D1-0679430E87F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баучё</a:t>
          </a:r>
          <a:endParaRPr lang="ru-RU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7F518F2-C60E-4235-AB95-36D452FB517A}" type="parTrans" cxnId="{222174AB-BEBB-4DCB-BEB7-EFF2D11F99E0}">
      <dgm:prSet/>
      <dgm:spPr/>
      <dgm:t>
        <a:bodyPr/>
        <a:lstStyle/>
        <a:p>
          <a:endParaRPr lang="ru-RU"/>
        </a:p>
      </dgm:t>
    </dgm:pt>
    <dgm:pt modelId="{A57808F9-8BBE-49E8-9985-E2B476E0580E}" type="sibTrans" cxnId="{222174AB-BEBB-4DCB-BEB7-EFF2D11F99E0}">
      <dgm:prSet/>
      <dgm:spPr/>
      <dgm:t>
        <a:bodyPr/>
        <a:lstStyle/>
        <a:p>
          <a:endParaRPr lang="ru-RU"/>
        </a:p>
      </dgm:t>
    </dgm:pt>
    <dgm:pt modelId="{BFE0A7C3-8FF9-488D-B1EC-877E9FB7431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абжурд</a:t>
          </a:r>
          <a:endParaRPr lang="ru-RU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0DAAA33-7FC3-42EF-B0E2-DF41CD52C555}" type="parTrans" cxnId="{297CB9DF-8A7D-4D5D-946D-CEA86BCBFED8}">
      <dgm:prSet/>
      <dgm:spPr/>
      <dgm:t>
        <a:bodyPr/>
        <a:lstStyle/>
        <a:p>
          <a:endParaRPr lang="ru-RU"/>
        </a:p>
      </dgm:t>
    </dgm:pt>
    <dgm:pt modelId="{5DF2CC30-9786-4036-94AE-34904A314674}" type="sibTrans" cxnId="{297CB9DF-8A7D-4D5D-946D-CEA86BCBFED8}">
      <dgm:prSet/>
      <dgm:spPr/>
      <dgm:t>
        <a:bodyPr/>
        <a:lstStyle/>
        <a:p>
          <a:endParaRPr lang="ru-RU"/>
        </a:p>
      </dgm:t>
    </dgm:pt>
    <dgm:pt modelId="{983750AB-D27F-4BC0-A305-6846201F702F}" type="pres">
      <dgm:prSet presAssocID="{D07B9751-714E-4793-A238-894C7A8312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287A2A-6E64-4FA5-AB60-909FF159A2D4}" type="pres">
      <dgm:prSet presAssocID="{F41FEEC6-A136-4E5D-8723-40303CA52D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022C8-22F0-4831-A4F1-2745171BB51B}" type="pres">
      <dgm:prSet presAssocID="{F41FEEC6-A136-4E5D-8723-40303CA52D46}" presName="spNode" presStyleCnt="0"/>
      <dgm:spPr/>
    </dgm:pt>
    <dgm:pt modelId="{5B37BA02-7C78-45E1-AC35-6A4C676C70E7}" type="pres">
      <dgm:prSet presAssocID="{F89C41D6-F9FD-4FDE-98EA-1F81F9894BE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069C6D8-3E46-4810-87BD-C9A0BB9F35D0}" type="pres">
      <dgm:prSet presAssocID="{58962902-962B-41EA-A13C-F33C6D225F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60D8C-E72F-4472-A117-7C56CD7BBF79}" type="pres">
      <dgm:prSet presAssocID="{58962902-962B-41EA-A13C-F33C6D225F76}" presName="spNode" presStyleCnt="0"/>
      <dgm:spPr/>
    </dgm:pt>
    <dgm:pt modelId="{D5748A6F-745E-4AE6-8AEA-6B39EED42E4E}" type="pres">
      <dgm:prSet presAssocID="{6C5B7F52-1790-410E-8F81-D7E5CE9E9A1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5D532E5-FAA6-4D9C-A917-BF4DE25B07B5}" type="pres">
      <dgm:prSet presAssocID="{04E3D69B-956F-45F8-981A-077E94B11E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5C3D0-BB7B-4B95-BA1A-1C2A71758B3D}" type="pres">
      <dgm:prSet presAssocID="{04E3D69B-956F-45F8-981A-077E94B11EF4}" presName="spNode" presStyleCnt="0"/>
      <dgm:spPr/>
    </dgm:pt>
    <dgm:pt modelId="{BA228B16-FA7A-4EF7-B95B-DC8CB5C20595}" type="pres">
      <dgm:prSet presAssocID="{DD9CCB4E-B146-478B-8B21-C5489124B05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EEFFC69-C01F-49EF-87EB-DB64BAABCAB6}" type="pres">
      <dgm:prSet presAssocID="{8C7095B8-F8E6-4EF1-B1D1-0679430E87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E4A0C-9309-4574-B0C8-3970F4598736}" type="pres">
      <dgm:prSet presAssocID="{8C7095B8-F8E6-4EF1-B1D1-0679430E87F6}" presName="spNode" presStyleCnt="0"/>
      <dgm:spPr/>
    </dgm:pt>
    <dgm:pt modelId="{946725ED-D903-4392-A9A1-3FAE1DBDF0B4}" type="pres">
      <dgm:prSet presAssocID="{A57808F9-8BBE-49E8-9985-E2B476E0580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84B994C-B10E-47E5-A8DE-99636431DECD}" type="pres">
      <dgm:prSet presAssocID="{BFE0A7C3-8FF9-488D-B1EC-877E9FB743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814BA-62E3-42D9-A0E1-7E787B558866}" type="pres">
      <dgm:prSet presAssocID="{BFE0A7C3-8FF9-488D-B1EC-877E9FB74318}" presName="spNode" presStyleCnt="0"/>
      <dgm:spPr/>
    </dgm:pt>
    <dgm:pt modelId="{CA038E88-0A02-4A63-9021-0F2ADE69C71C}" type="pres">
      <dgm:prSet presAssocID="{5DF2CC30-9786-4036-94AE-34904A31467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7C3BE3A-EBD2-4B29-AF47-A612CD3DA135}" type="presOf" srcId="{6C5B7F52-1790-410E-8F81-D7E5CE9E9A11}" destId="{D5748A6F-745E-4AE6-8AEA-6B39EED42E4E}" srcOrd="0" destOrd="0" presId="urn:microsoft.com/office/officeart/2005/8/layout/cycle5"/>
    <dgm:cxn modelId="{D3A8D278-82BF-4E22-AD42-2D3B92D561C7}" type="presOf" srcId="{A57808F9-8BBE-49E8-9985-E2B476E0580E}" destId="{946725ED-D903-4392-A9A1-3FAE1DBDF0B4}" srcOrd="0" destOrd="0" presId="urn:microsoft.com/office/officeart/2005/8/layout/cycle5"/>
    <dgm:cxn modelId="{6E7A08A3-27DE-4DB1-8E31-92558A75BDD0}" srcId="{D07B9751-714E-4793-A238-894C7A83125C}" destId="{04E3D69B-956F-45F8-981A-077E94B11EF4}" srcOrd="2" destOrd="0" parTransId="{5D242E5C-63B5-4971-AA74-A6D6C82156D2}" sibTransId="{DD9CCB4E-B146-478B-8B21-C5489124B05F}"/>
    <dgm:cxn modelId="{50784B67-F1E4-4FDB-8209-251CDB4DCF03}" type="presOf" srcId="{F41FEEC6-A136-4E5D-8723-40303CA52D46}" destId="{36287A2A-6E64-4FA5-AB60-909FF159A2D4}" srcOrd="0" destOrd="0" presId="urn:microsoft.com/office/officeart/2005/8/layout/cycle5"/>
    <dgm:cxn modelId="{222174AB-BEBB-4DCB-BEB7-EFF2D11F99E0}" srcId="{D07B9751-714E-4793-A238-894C7A83125C}" destId="{8C7095B8-F8E6-4EF1-B1D1-0679430E87F6}" srcOrd="3" destOrd="0" parTransId="{B7F518F2-C60E-4235-AB95-36D452FB517A}" sibTransId="{A57808F9-8BBE-49E8-9985-E2B476E0580E}"/>
    <dgm:cxn modelId="{49F65565-7C08-44F1-BB93-8441557AE3B6}" type="presOf" srcId="{8C7095B8-F8E6-4EF1-B1D1-0679430E87F6}" destId="{BEEFFC69-C01F-49EF-87EB-DB64BAABCAB6}" srcOrd="0" destOrd="0" presId="urn:microsoft.com/office/officeart/2005/8/layout/cycle5"/>
    <dgm:cxn modelId="{297CB9DF-8A7D-4D5D-946D-CEA86BCBFED8}" srcId="{D07B9751-714E-4793-A238-894C7A83125C}" destId="{BFE0A7C3-8FF9-488D-B1EC-877E9FB74318}" srcOrd="4" destOrd="0" parTransId="{E0DAAA33-7FC3-42EF-B0E2-DF41CD52C555}" sibTransId="{5DF2CC30-9786-4036-94AE-34904A314674}"/>
    <dgm:cxn modelId="{E2EBB8A3-29DE-424C-8EBD-3C85F681C019}" type="presOf" srcId="{58962902-962B-41EA-A13C-F33C6D225F76}" destId="{2069C6D8-3E46-4810-87BD-C9A0BB9F35D0}" srcOrd="0" destOrd="0" presId="urn:microsoft.com/office/officeart/2005/8/layout/cycle5"/>
    <dgm:cxn modelId="{228CC9AD-A732-402A-8F3F-32B8DE658C32}" type="presOf" srcId="{5DF2CC30-9786-4036-94AE-34904A314674}" destId="{CA038E88-0A02-4A63-9021-0F2ADE69C71C}" srcOrd="0" destOrd="0" presId="urn:microsoft.com/office/officeart/2005/8/layout/cycle5"/>
    <dgm:cxn modelId="{B3FCF5D4-8E4C-4C87-85F0-F0238EAA3DA1}" type="presOf" srcId="{04E3D69B-956F-45F8-981A-077E94B11EF4}" destId="{95D532E5-FAA6-4D9C-A917-BF4DE25B07B5}" srcOrd="0" destOrd="0" presId="urn:microsoft.com/office/officeart/2005/8/layout/cycle5"/>
    <dgm:cxn modelId="{EA953653-ABF4-40F4-903B-1F0CB00754EB}" type="presOf" srcId="{BFE0A7C3-8FF9-488D-B1EC-877E9FB74318}" destId="{D84B994C-B10E-47E5-A8DE-99636431DECD}" srcOrd="0" destOrd="0" presId="urn:microsoft.com/office/officeart/2005/8/layout/cycle5"/>
    <dgm:cxn modelId="{3D226C9F-768A-46DC-8855-B2E58BA4D05C}" type="presOf" srcId="{D07B9751-714E-4793-A238-894C7A83125C}" destId="{983750AB-D27F-4BC0-A305-6846201F702F}" srcOrd="0" destOrd="0" presId="urn:microsoft.com/office/officeart/2005/8/layout/cycle5"/>
    <dgm:cxn modelId="{4010EF42-D911-416C-BD00-1C8B361415D3}" type="presOf" srcId="{DD9CCB4E-B146-478B-8B21-C5489124B05F}" destId="{BA228B16-FA7A-4EF7-B95B-DC8CB5C20595}" srcOrd="0" destOrd="0" presId="urn:microsoft.com/office/officeart/2005/8/layout/cycle5"/>
    <dgm:cxn modelId="{11AC041B-2E1D-4089-9E9C-F1E9DC534D3E}" srcId="{D07B9751-714E-4793-A238-894C7A83125C}" destId="{F41FEEC6-A136-4E5D-8723-40303CA52D46}" srcOrd="0" destOrd="0" parTransId="{00375B47-BD60-4279-AF12-47B8A594C4A2}" sibTransId="{F89C41D6-F9FD-4FDE-98EA-1F81F9894BE2}"/>
    <dgm:cxn modelId="{B57440A4-6EEC-40F5-ADA9-DD5FC14B2439}" type="presOf" srcId="{F89C41D6-F9FD-4FDE-98EA-1F81F9894BE2}" destId="{5B37BA02-7C78-45E1-AC35-6A4C676C70E7}" srcOrd="0" destOrd="0" presId="urn:microsoft.com/office/officeart/2005/8/layout/cycle5"/>
    <dgm:cxn modelId="{1EE5A133-DAE0-4054-9804-043317ED31A9}" srcId="{D07B9751-714E-4793-A238-894C7A83125C}" destId="{58962902-962B-41EA-A13C-F33C6D225F76}" srcOrd="1" destOrd="0" parTransId="{F0282F0B-C6CC-42B3-A954-A8CCC1C83D80}" sibTransId="{6C5B7F52-1790-410E-8F81-D7E5CE9E9A11}"/>
    <dgm:cxn modelId="{B44CC53D-7FE9-418C-A9A8-DF81EE802FA0}" type="presParOf" srcId="{983750AB-D27F-4BC0-A305-6846201F702F}" destId="{36287A2A-6E64-4FA5-AB60-909FF159A2D4}" srcOrd="0" destOrd="0" presId="urn:microsoft.com/office/officeart/2005/8/layout/cycle5"/>
    <dgm:cxn modelId="{CBE2F88D-6E89-4364-B7BE-1D5E7C70433B}" type="presParOf" srcId="{983750AB-D27F-4BC0-A305-6846201F702F}" destId="{942022C8-22F0-4831-A4F1-2745171BB51B}" srcOrd="1" destOrd="0" presId="urn:microsoft.com/office/officeart/2005/8/layout/cycle5"/>
    <dgm:cxn modelId="{D926685D-2642-4FE8-AD9A-3C2CFD693FD2}" type="presParOf" srcId="{983750AB-D27F-4BC0-A305-6846201F702F}" destId="{5B37BA02-7C78-45E1-AC35-6A4C676C70E7}" srcOrd="2" destOrd="0" presId="urn:microsoft.com/office/officeart/2005/8/layout/cycle5"/>
    <dgm:cxn modelId="{7131F002-F052-4FF3-8BA9-C40E5D47560C}" type="presParOf" srcId="{983750AB-D27F-4BC0-A305-6846201F702F}" destId="{2069C6D8-3E46-4810-87BD-C9A0BB9F35D0}" srcOrd="3" destOrd="0" presId="urn:microsoft.com/office/officeart/2005/8/layout/cycle5"/>
    <dgm:cxn modelId="{B62989C3-83D9-4BCF-82F4-45551975CB31}" type="presParOf" srcId="{983750AB-D27F-4BC0-A305-6846201F702F}" destId="{0CF60D8C-E72F-4472-A117-7C56CD7BBF79}" srcOrd="4" destOrd="0" presId="urn:microsoft.com/office/officeart/2005/8/layout/cycle5"/>
    <dgm:cxn modelId="{8BCD91A0-24E3-45BF-A27E-A38FF07DE860}" type="presParOf" srcId="{983750AB-D27F-4BC0-A305-6846201F702F}" destId="{D5748A6F-745E-4AE6-8AEA-6B39EED42E4E}" srcOrd="5" destOrd="0" presId="urn:microsoft.com/office/officeart/2005/8/layout/cycle5"/>
    <dgm:cxn modelId="{2FEF0622-B03A-45A3-94F0-5996A6B52372}" type="presParOf" srcId="{983750AB-D27F-4BC0-A305-6846201F702F}" destId="{95D532E5-FAA6-4D9C-A917-BF4DE25B07B5}" srcOrd="6" destOrd="0" presId="urn:microsoft.com/office/officeart/2005/8/layout/cycle5"/>
    <dgm:cxn modelId="{54FF28B8-8CA7-4D8A-A99D-9192A3B73DF3}" type="presParOf" srcId="{983750AB-D27F-4BC0-A305-6846201F702F}" destId="{5DA5C3D0-BB7B-4B95-BA1A-1C2A71758B3D}" srcOrd="7" destOrd="0" presId="urn:microsoft.com/office/officeart/2005/8/layout/cycle5"/>
    <dgm:cxn modelId="{8111C829-6606-456B-80CE-EB7CF764EA98}" type="presParOf" srcId="{983750AB-D27F-4BC0-A305-6846201F702F}" destId="{BA228B16-FA7A-4EF7-B95B-DC8CB5C20595}" srcOrd="8" destOrd="0" presId="urn:microsoft.com/office/officeart/2005/8/layout/cycle5"/>
    <dgm:cxn modelId="{8E53F62C-25A9-44C0-A9A3-428F3ECACD78}" type="presParOf" srcId="{983750AB-D27F-4BC0-A305-6846201F702F}" destId="{BEEFFC69-C01F-49EF-87EB-DB64BAABCAB6}" srcOrd="9" destOrd="0" presId="urn:microsoft.com/office/officeart/2005/8/layout/cycle5"/>
    <dgm:cxn modelId="{97E844C0-D4DC-40FD-9049-98CD0E8B3A0B}" type="presParOf" srcId="{983750AB-D27F-4BC0-A305-6846201F702F}" destId="{774E4A0C-9309-4574-B0C8-3970F4598736}" srcOrd="10" destOrd="0" presId="urn:microsoft.com/office/officeart/2005/8/layout/cycle5"/>
    <dgm:cxn modelId="{C47A89D1-0823-43AB-B3E7-17CA4588AC89}" type="presParOf" srcId="{983750AB-D27F-4BC0-A305-6846201F702F}" destId="{946725ED-D903-4392-A9A1-3FAE1DBDF0B4}" srcOrd="11" destOrd="0" presId="urn:microsoft.com/office/officeart/2005/8/layout/cycle5"/>
    <dgm:cxn modelId="{FF12DA47-EE3B-4601-982D-14371630F8CC}" type="presParOf" srcId="{983750AB-D27F-4BC0-A305-6846201F702F}" destId="{D84B994C-B10E-47E5-A8DE-99636431DECD}" srcOrd="12" destOrd="0" presId="urn:microsoft.com/office/officeart/2005/8/layout/cycle5"/>
    <dgm:cxn modelId="{59EE79FA-7B9B-47C1-9A8B-55C592401135}" type="presParOf" srcId="{983750AB-D27F-4BC0-A305-6846201F702F}" destId="{BAE814BA-62E3-42D9-A0E1-7E787B558866}" srcOrd="13" destOrd="0" presId="urn:microsoft.com/office/officeart/2005/8/layout/cycle5"/>
    <dgm:cxn modelId="{97F1AA81-D3CA-4D84-B7DD-6ED48CB0E8A2}" type="presParOf" srcId="{983750AB-D27F-4BC0-A305-6846201F702F}" destId="{CA038E88-0A02-4A63-9021-0F2ADE69C71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73466-8722-45A2-9420-884AFC514246}">
      <dsp:nvSpPr>
        <dsp:cNvPr id="0" name=""/>
        <dsp:cNvSpPr/>
      </dsp:nvSpPr>
      <dsp:spPr>
        <a:xfrm>
          <a:off x="775116" y="634878"/>
          <a:ext cx="1091324" cy="27942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4BAF0-B8DE-446E-9E04-E0A5B143C27D}">
      <dsp:nvSpPr>
        <dsp:cNvPr id="0" name=""/>
        <dsp:cNvSpPr/>
      </dsp:nvSpPr>
      <dsp:spPr>
        <a:xfrm>
          <a:off x="603419" y="408582"/>
          <a:ext cx="2219311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грусть</a:t>
          </a:r>
          <a:endParaRPr lang="ru-RU" sz="3900" kern="1200" dirty="0"/>
        </a:p>
      </dsp:txBody>
      <dsp:txXfrm>
        <a:off x="650381" y="455544"/>
        <a:ext cx="2125387" cy="868101"/>
      </dsp:txXfrm>
    </dsp:sp>
    <dsp:sp modelId="{436E3F23-7DAF-421C-9C96-42A921C0B486}">
      <dsp:nvSpPr>
        <dsp:cNvPr id="0" name=""/>
        <dsp:cNvSpPr/>
      </dsp:nvSpPr>
      <dsp:spPr>
        <a:xfrm>
          <a:off x="688738" y="1489744"/>
          <a:ext cx="2097989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бинт</a:t>
          </a:r>
          <a:endParaRPr lang="ru-RU" sz="3800" kern="1200" dirty="0"/>
        </a:p>
      </dsp:txBody>
      <dsp:txXfrm>
        <a:off x="735700" y="1536706"/>
        <a:ext cx="2004065" cy="868101"/>
      </dsp:txXfrm>
    </dsp:sp>
    <dsp:sp modelId="{99F9B3A9-78A4-4719-91FD-6740303737CB}">
      <dsp:nvSpPr>
        <dsp:cNvPr id="0" name=""/>
        <dsp:cNvSpPr/>
      </dsp:nvSpPr>
      <dsp:spPr>
        <a:xfrm>
          <a:off x="647895" y="2573139"/>
          <a:ext cx="213036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здоров</a:t>
          </a:r>
          <a:endParaRPr lang="ru-RU" sz="3800" kern="1200" dirty="0"/>
        </a:p>
      </dsp:txBody>
      <dsp:txXfrm>
        <a:off x="694857" y="2620101"/>
        <a:ext cx="2036436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0AB88-3892-4084-B5C6-E4DC4E39EC61}">
      <dsp:nvSpPr>
        <dsp:cNvPr id="0" name=""/>
        <dsp:cNvSpPr/>
      </dsp:nvSpPr>
      <dsp:spPr>
        <a:xfrm>
          <a:off x="390" y="278184"/>
          <a:ext cx="1523627" cy="91417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Рассердиться</a:t>
          </a:r>
          <a:endParaRPr lang="ru-RU" sz="1600" kern="1200" dirty="0"/>
        </a:p>
      </dsp:txBody>
      <dsp:txXfrm>
        <a:off x="390" y="278184"/>
        <a:ext cx="1523627" cy="914176"/>
      </dsp:txXfrm>
    </dsp:sp>
    <dsp:sp modelId="{A7BFA5FC-7B47-41A1-867A-B5BEB221602D}">
      <dsp:nvSpPr>
        <dsp:cNvPr id="0" name=""/>
        <dsp:cNvSpPr/>
      </dsp:nvSpPr>
      <dsp:spPr>
        <a:xfrm>
          <a:off x="1676381" y="278184"/>
          <a:ext cx="1523627" cy="91417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разозлиться</a:t>
          </a:r>
          <a:endParaRPr lang="ru-RU" sz="1600" kern="1200" dirty="0"/>
        </a:p>
      </dsp:txBody>
      <dsp:txXfrm>
        <a:off x="1676381" y="278184"/>
        <a:ext cx="1523627" cy="914176"/>
      </dsp:txXfrm>
    </dsp:sp>
    <dsp:sp modelId="{95B45E91-2367-49F3-8683-756AEC72C94A}">
      <dsp:nvSpPr>
        <dsp:cNvPr id="0" name=""/>
        <dsp:cNvSpPr/>
      </dsp:nvSpPr>
      <dsp:spPr>
        <a:xfrm>
          <a:off x="390" y="1344724"/>
          <a:ext cx="1523627" cy="91417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рассерженный</a:t>
          </a:r>
          <a:endParaRPr lang="ru-RU" sz="1600" kern="1200" dirty="0"/>
        </a:p>
      </dsp:txBody>
      <dsp:txXfrm>
        <a:off x="390" y="1344724"/>
        <a:ext cx="1523627" cy="914176"/>
      </dsp:txXfrm>
    </dsp:sp>
    <dsp:sp modelId="{DE1FF161-38B1-47E7-BF3F-EF21E983E24F}">
      <dsp:nvSpPr>
        <dsp:cNvPr id="0" name=""/>
        <dsp:cNvSpPr/>
      </dsp:nvSpPr>
      <dsp:spPr>
        <a:xfrm>
          <a:off x="1676381" y="1344724"/>
          <a:ext cx="1523627" cy="91417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озлобленный</a:t>
          </a:r>
          <a:endParaRPr lang="ru-RU" sz="1600" kern="1200" dirty="0"/>
        </a:p>
      </dsp:txBody>
      <dsp:txXfrm>
        <a:off x="1676381" y="1344724"/>
        <a:ext cx="1523627" cy="914176"/>
      </dsp:txXfrm>
    </dsp:sp>
    <dsp:sp modelId="{21A57762-CA8E-4368-A035-22D99CF7D23C}">
      <dsp:nvSpPr>
        <dsp:cNvPr id="0" name=""/>
        <dsp:cNvSpPr/>
      </dsp:nvSpPr>
      <dsp:spPr>
        <a:xfrm>
          <a:off x="838386" y="2411263"/>
          <a:ext cx="1523627" cy="914176"/>
        </a:xfrm>
        <a:prstGeom prst="rect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838386" y="2411263"/>
        <a:ext cx="1523627" cy="914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F605C-3247-45E4-8DF0-CFE7CCE4D32B}">
      <dsp:nvSpPr>
        <dsp:cNvPr id="0" name=""/>
        <dsp:cNvSpPr/>
      </dsp:nvSpPr>
      <dsp:spPr>
        <a:xfrm>
          <a:off x="857" y="932503"/>
          <a:ext cx="1325165" cy="530066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</a:t>
          </a:r>
          <a:endParaRPr lang="ru-RU" sz="3600" kern="1200" dirty="0"/>
        </a:p>
      </dsp:txBody>
      <dsp:txXfrm>
        <a:off x="265890" y="932503"/>
        <a:ext cx="795099" cy="530066"/>
      </dsp:txXfrm>
    </dsp:sp>
    <dsp:sp modelId="{A16370BA-DC61-42A0-A33B-B23F26350961}">
      <dsp:nvSpPr>
        <dsp:cNvPr id="0" name=""/>
        <dsp:cNvSpPr/>
      </dsp:nvSpPr>
      <dsp:spPr>
        <a:xfrm>
          <a:off x="1153751" y="977559"/>
          <a:ext cx="1099887" cy="4399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ручка</a:t>
          </a:r>
          <a:endParaRPr lang="ru-RU" sz="1800" kern="1200" dirty="0"/>
        </a:p>
      </dsp:txBody>
      <dsp:txXfrm>
        <a:off x="1373728" y="977559"/>
        <a:ext cx="659933" cy="439954"/>
      </dsp:txXfrm>
    </dsp:sp>
    <dsp:sp modelId="{7D27FAEB-7F99-43BD-AB33-3B990C006B1D}">
      <dsp:nvSpPr>
        <dsp:cNvPr id="0" name=""/>
        <dsp:cNvSpPr/>
      </dsp:nvSpPr>
      <dsp:spPr>
        <a:xfrm>
          <a:off x="2099654" y="977559"/>
          <a:ext cx="1099887" cy="4399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речка</a:t>
          </a:r>
          <a:endParaRPr lang="ru-RU" sz="1800" kern="1200" dirty="0"/>
        </a:p>
      </dsp:txBody>
      <dsp:txXfrm>
        <a:off x="2319631" y="977559"/>
        <a:ext cx="659933" cy="439954"/>
      </dsp:txXfrm>
    </dsp:sp>
    <dsp:sp modelId="{3D2898EF-47B0-4B08-9063-68A6DC615BCA}">
      <dsp:nvSpPr>
        <dsp:cNvPr id="0" name=""/>
        <dsp:cNvSpPr/>
      </dsp:nvSpPr>
      <dsp:spPr>
        <a:xfrm>
          <a:off x="857" y="1536779"/>
          <a:ext cx="1325165" cy="530066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ок</a:t>
          </a:r>
          <a:endParaRPr lang="ru-RU" sz="3600" kern="1200" dirty="0"/>
        </a:p>
      </dsp:txBody>
      <dsp:txXfrm>
        <a:off x="265890" y="1536779"/>
        <a:ext cx="795099" cy="530066"/>
      </dsp:txXfrm>
    </dsp:sp>
    <dsp:sp modelId="{D84D414E-33F9-4FAC-AE71-9A0A8DBEA002}">
      <dsp:nvSpPr>
        <dsp:cNvPr id="0" name=""/>
        <dsp:cNvSpPr/>
      </dsp:nvSpPr>
      <dsp:spPr>
        <a:xfrm>
          <a:off x="1153751" y="1581835"/>
          <a:ext cx="1099887" cy="4399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сучок</a:t>
          </a:r>
          <a:endParaRPr lang="ru-RU" sz="1800" kern="1200" dirty="0"/>
        </a:p>
      </dsp:txBody>
      <dsp:txXfrm>
        <a:off x="1373728" y="1581835"/>
        <a:ext cx="659933" cy="439954"/>
      </dsp:txXfrm>
    </dsp:sp>
    <dsp:sp modelId="{232F4036-3150-4674-A8E8-7B4203A23AA1}">
      <dsp:nvSpPr>
        <dsp:cNvPr id="0" name=""/>
        <dsp:cNvSpPr/>
      </dsp:nvSpPr>
      <dsp:spPr>
        <a:xfrm>
          <a:off x="2099654" y="1581835"/>
          <a:ext cx="1099887" cy="4399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комок</a:t>
          </a:r>
          <a:endParaRPr lang="ru-RU" sz="1800" kern="1200" dirty="0"/>
        </a:p>
      </dsp:txBody>
      <dsp:txXfrm>
        <a:off x="2319631" y="1581835"/>
        <a:ext cx="659933" cy="439954"/>
      </dsp:txXfrm>
    </dsp:sp>
    <dsp:sp modelId="{A87683CF-2226-4272-9498-056ADAC710F1}">
      <dsp:nvSpPr>
        <dsp:cNvPr id="0" name=""/>
        <dsp:cNvSpPr/>
      </dsp:nvSpPr>
      <dsp:spPr>
        <a:xfrm>
          <a:off x="857" y="2141054"/>
          <a:ext cx="1325165" cy="530066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ик</a:t>
          </a:r>
          <a:endParaRPr lang="ru-RU" sz="3600" kern="1200" dirty="0"/>
        </a:p>
      </dsp:txBody>
      <dsp:txXfrm>
        <a:off x="265890" y="2141054"/>
        <a:ext cx="795099" cy="530066"/>
      </dsp:txXfrm>
    </dsp:sp>
    <dsp:sp modelId="{5FFA38E9-D950-465F-A00C-5186F04918D7}">
      <dsp:nvSpPr>
        <dsp:cNvPr id="0" name=""/>
        <dsp:cNvSpPr/>
      </dsp:nvSpPr>
      <dsp:spPr>
        <a:xfrm>
          <a:off x="1153751" y="2186110"/>
          <a:ext cx="1099887" cy="4399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мячик</a:t>
          </a:r>
          <a:endParaRPr lang="ru-RU" sz="1800" kern="1200" dirty="0"/>
        </a:p>
      </dsp:txBody>
      <dsp:txXfrm>
        <a:off x="1373728" y="2186110"/>
        <a:ext cx="659933" cy="439954"/>
      </dsp:txXfrm>
    </dsp:sp>
    <dsp:sp modelId="{8916A8FA-8F0D-453F-91FF-1D33224A40A2}">
      <dsp:nvSpPr>
        <dsp:cNvPr id="0" name=""/>
        <dsp:cNvSpPr/>
      </dsp:nvSpPr>
      <dsp:spPr>
        <a:xfrm>
          <a:off x="2099654" y="2186110"/>
          <a:ext cx="1099887" cy="4399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ослик</a:t>
          </a:r>
          <a:endParaRPr lang="ru-RU" sz="1800" kern="1200" dirty="0"/>
        </a:p>
      </dsp:txBody>
      <dsp:txXfrm>
        <a:off x="2319631" y="2186110"/>
        <a:ext cx="659933" cy="439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87A2A-6E64-4FA5-AB60-909FF159A2D4}">
      <dsp:nvSpPr>
        <dsp:cNvPr id="0" name=""/>
        <dsp:cNvSpPr/>
      </dsp:nvSpPr>
      <dsp:spPr>
        <a:xfrm>
          <a:off x="1966085" y="376"/>
          <a:ext cx="1324412" cy="8608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err="1" smtClean="0"/>
            <a:t>тельписа</a:t>
          </a:r>
          <a:endParaRPr lang="ru-RU" sz="2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008109" y="42400"/>
        <a:ext cx="1240364" cy="776820"/>
      </dsp:txXfrm>
    </dsp:sp>
    <dsp:sp modelId="{5B37BA02-7C78-45E1-AC35-6A4C676C70E7}">
      <dsp:nvSpPr>
        <dsp:cNvPr id="0" name=""/>
        <dsp:cNvSpPr/>
      </dsp:nvSpPr>
      <dsp:spPr>
        <a:xfrm>
          <a:off x="907126" y="430811"/>
          <a:ext cx="3442330" cy="3442330"/>
        </a:xfrm>
        <a:custGeom>
          <a:avLst/>
          <a:gdLst/>
          <a:ahLst/>
          <a:cxnLst/>
          <a:rect l="0" t="0" r="0" b="0"/>
          <a:pathLst>
            <a:path>
              <a:moveTo>
                <a:pt x="2561101" y="218861"/>
              </a:moveTo>
              <a:arcTo wR="1721165" hR="1721165" stAng="17952571" swAng="121291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9C6D8-3E46-4810-87BD-C9A0BB9F35D0}">
      <dsp:nvSpPr>
        <dsp:cNvPr id="0" name=""/>
        <dsp:cNvSpPr/>
      </dsp:nvSpPr>
      <dsp:spPr>
        <a:xfrm>
          <a:off x="3603010" y="1189672"/>
          <a:ext cx="1324412" cy="8608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никучеб</a:t>
          </a:r>
          <a:endParaRPr lang="ru-RU" sz="2000" kern="1200" dirty="0"/>
        </a:p>
      </dsp:txBody>
      <dsp:txXfrm>
        <a:off x="3645034" y="1231696"/>
        <a:ext cx="1240364" cy="776820"/>
      </dsp:txXfrm>
    </dsp:sp>
    <dsp:sp modelId="{D5748A6F-745E-4AE6-8AEA-6B39EED42E4E}">
      <dsp:nvSpPr>
        <dsp:cNvPr id="0" name=""/>
        <dsp:cNvSpPr/>
      </dsp:nvSpPr>
      <dsp:spPr>
        <a:xfrm>
          <a:off x="907126" y="430811"/>
          <a:ext cx="3442330" cy="3442330"/>
        </a:xfrm>
        <a:custGeom>
          <a:avLst/>
          <a:gdLst/>
          <a:ahLst/>
          <a:cxnLst/>
          <a:rect l="0" t="0" r="0" b="0"/>
          <a:pathLst>
            <a:path>
              <a:moveTo>
                <a:pt x="3438217" y="1840084"/>
              </a:moveTo>
              <a:arcTo wR="1721165" hR="1721165" stAng="21837711" swAng="136078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532E5-FAA6-4D9C-A917-BF4DE25B07B5}">
      <dsp:nvSpPr>
        <dsp:cNvPr id="0" name=""/>
        <dsp:cNvSpPr/>
      </dsp:nvSpPr>
      <dsp:spPr>
        <a:xfrm>
          <a:off x="2977761" y="3113994"/>
          <a:ext cx="1324412" cy="8608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тельучи</a:t>
          </a:r>
          <a:endParaRPr lang="ru-RU" sz="2000" kern="1200" dirty="0"/>
        </a:p>
      </dsp:txBody>
      <dsp:txXfrm>
        <a:off x="3019785" y="3156018"/>
        <a:ext cx="1240364" cy="776820"/>
      </dsp:txXfrm>
    </dsp:sp>
    <dsp:sp modelId="{BA228B16-FA7A-4EF7-B95B-DC8CB5C20595}">
      <dsp:nvSpPr>
        <dsp:cNvPr id="0" name=""/>
        <dsp:cNvSpPr/>
      </dsp:nvSpPr>
      <dsp:spPr>
        <a:xfrm>
          <a:off x="907126" y="430811"/>
          <a:ext cx="3442330" cy="3442330"/>
        </a:xfrm>
        <a:custGeom>
          <a:avLst/>
          <a:gdLst/>
          <a:ahLst/>
          <a:cxnLst/>
          <a:rect l="0" t="0" r="0" b="0"/>
          <a:pathLst>
            <a:path>
              <a:moveTo>
                <a:pt x="1932756" y="3429274"/>
              </a:moveTo>
              <a:arcTo wR="1721165" hR="1721165" stAng="4976308" swAng="84738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FFC69-C01F-49EF-87EB-DB64BAABCAB6}">
      <dsp:nvSpPr>
        <dsp:cNvPr id="0" name=""/>
        <dsp:cNvSpPr/>
      </dsp:nvSpPr>
      <dsp:spPr>
        <a:xfrm>
          <a:off x="954410" y="3113994"/>
          <a:ext cx="1324412" cy="8608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err="1" smtClean="0"/>
            <a:t>баучё</a:t>
          </a:r>
          <a:endParaRPr lang="ru-RU" sz="20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996434" y="3156018"/>
        <a:ext cx="1240364" cy="776820"/>
      </dsp:txXfrm>
    </dsp:sp>
    <dsp:sp modelId="{946725ED-D903-4392-A9A1-3FAE1DBDF0B4}">
      <dsp:nvSpPr>
        <dsp:cNvPr id="0" name=""/>
        <dsp:cNvSpPr/>
      </dsp:nvSpPr>
      <dsp:spPr>
        <a:xfrm>
          <a:off x="907126" y="430811"/>
          <a:ext cx="3442330" cy="3442330"/>
        </a:xfrm>
        <a:custGeom>
          <a:avLst/>
          <a:gdLst/>
          <a:ahLst/>
          <a:cxnLst/>
          <a:rect l="0" t="0" r="0" b="0"/>
          <a:pathLst>
            <a:path>
              <a:moveTo>
                <a:pt x="182738" y="2492950"/>
              </a:moveTo>
              <a:arcTo wR="1721165" hR="1721165" stAng="9201502" swAng="136078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B994C-B10E-47E5-A8DE-99636431DECD}">
      <dsp:nvSpPr>
        <dsp:cNvPr id="0" name=""/>
        <dsp:cNvSpPr/>
      </dsp:nvSpPr>
      <dsp:spPr>
        <a:xfrm>
          <a:off x="329160" y="1189672"/>
          <a:ext cx="1324412" cy="8608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err="1" smtClean="0"/>
            <a:t>абжурд</a:t>
          </a:r>
          <a:endParaRPr lang="ru-RU" sz="20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71184" y="1231696"/>
        <a:ext cx="1240364" cy="776820"/>
      </dsp:txXfrm>
    </dsp:sp>
    <dsp:sp modelId="{CA038E88-0A02-4A63-9021-0F2ADE69C71C}">
      <dsp:nvSpPr>
        <dsp:cNvPr id="0" name=""/>
        <dsp:cNvSpPr/>
      </dsp:nvSpPr>
      <dsp:spPr>
        <a:xfrm>
          <a:off x="907126" y="430811"/>
          <a:ext cx="3442330" cy="3442330"/>
        </a:xfrm>
        <a:custGeom>
          <a:avLst/>
          <a:gdLst/>
          <a:ahLst/>
          <a:cxnLst/>
          <a:rect l="0" t="0" r="0" b="0"/>
          <a:pathLst>
            <a:path>
              <a:moveTo>
                <a:pt x="413851" y="601638"/>
              </a:moveTo>
              <a:arcTo wR="1721165" hR="1721165" stAng="13234518" swAng="121291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11E8347-E2BC-4CCF-8235-D8141E6E3BE0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6851D55-8C32-45C6-8F89-B56482C9378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7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gi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Приставки и суффиксы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Презентация к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уроку русского языка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УМК «Перспектива»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класс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Составила учитель начальных классов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«Юхмачинская СОШ»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Калимуллина Р.Р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Роза\AppData\Local\Microsoft\Windows\Temporary Internet Files\Content.IE5\2B37DBPC\MC9004404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14128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«Расшифруй»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56144339"/>
              </p:ext>
            </p:extLst>
          </p:nvPr>
        </p:nvGraphicFramePr>
        <p:xfrm>
          <a:off x="2555776" y="1772816"/>
          <a:ext cx="52565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Роза\AppData\Local\Microsoft\Windows\Temporary Internet Files\Content.IE5\O7YO2K1F\MM910001085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17335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Молодцы!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Вы справились!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Роза\AppData\Local\Microsoft\Windows\Temporary Internet Files\Content.IE5\G3P4QD43\MC9004234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20882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за\AppData\Local\Microsoft\Windows\Temporary Internet Files\Content.IE5\O7YO2K1F\MC90043758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24036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1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988840"/>
            <a:ext cx="6965245" cy="23762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Приставка-это часть слова,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образующая новые слова.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Шел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/>
              <a:t>за-       при-         по-      на-     у-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ходить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при-        у-   за-    на-   пере-     вы-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C:\Users\Роза\AppData\Local\Microsoft\Windows\Temporary Internet Files\Content.IE5\O7YO2K1F\MC9004382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187007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оза\AppData\Local\Microsoft\Windows\Temporary Internet Files\Content.IE5\XF9SGKBS\MC900250120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8852"/>
            <a:ext cx="1937861" cy="19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01803" y="1198074"/>
            <a:ext cx="3064827" cy="23250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Придумай и запиши слова с корнем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 smtClean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Не ошибись!</a:t>
            </a:r>
            <a:endParaRPr lang="ru-RU" dirty="0"/>
          </a:p>
        </p:txBody>
      </p:sp>
      <p:pic>
        <p:nvPicPr>
          <p:cNvPr id="3076" name="Picture 4" descr="C:\Users\Роза\AppData\Local\Microsoft\Windows\Temporary Internet Files\Content.IE5\XF9SGKBS\MM90035660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83397"/>
            <a:ext cx="7143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оза\AppData\Local\Microsoft\Windows\Temporary Internet Files\Content.IE5\2B37DBPC\MM90028274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Роза\AppData\Local\Microsoft\Windows\Temporary Internet Files\Content.IE5\G3P4QD43\MC9002505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66799"/>
            <a:ext cx="1713528" cy="19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47415106"/>
              </p:ext>
            </p:extLst>
          </p:nvPr>
        </p:nvGraphicFramePr>
        <p:xfrm>
          <a:off x="3419872" y="2031875"/>
          <a:ext cx="33123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 descr="C:\Users\Роза\AppData\Local\Microsoft\Windows\Temporary Internet Files\Content.IE5\XF9SGKBS\MC90044044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68" y="4289721"/>
            <a:ext cx="18288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2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Внимание !</a:t>
            </a:r>
            <a:br>
              <a:rPr lang="ru-RU" dirty="0" smtClean="0"/>
            </a:br>
            <a:r>
              <a:rPr lang="ru-RU" dirty="0" smtClean="0"/>
              <a:t>Будь вежлив!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6695321"/>
              </p:ext>
            </p:extLst>
          </p:nvPr>
        </p:nvGraphicFramePr>
        <p:xfrm>
          <a:off x="1298575" y="2120900"/>
          <a:ext cx="32004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Придумай слова </a:t>
            </a:r>
            <a:r>
              <a:rPr lang="ru-RU" sz="3200" dirty="0" smtClean="0">
                <a:solidFill>
                  <a:srgbClr val="FF0000"/>
                </a:solidFill>
              </a:rPr>
              <a:t>омонимы</a:t>
            </a:r>
            <a:r>
              <a:rPr lang="ru-RU" sz="3200" dirty="0" smtClean="0"/>
              <a:t> к данным словам.</a:t>
            </a:r>
            <a:endParaRPr lang="ru-RU" sz="3200" dirty="0"/>
          </a:p>
        </p:txBody>
      </p:sp>
      <p:pic>
        <p:nvPicPr>
          <p:cNvPr id="4098" name="Picture 2" descr="C:\Users\Роза\AppData\Local\Microsoft\Windows\Temporary Internet Files\Content.IE5\O7YO2K1F\MC90044044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15843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за\AppData\Local\Microsoft\Windows\Temporary Internet Files\Content.IE5\XF9SGKBS\MC90043382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 smtClean="0"/>
              <a:t>Придумай 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Лет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ает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</a:t>
            </a:r>
            <a:r>
              <a:rPr lang="ru-RU" sz="3600" dirty="0" smtClean="0">
                <a:solidFill>
                  <a:srgbClr val="FF0000"/>
                </a:solidFill>
              </a:rPr>
              <a:t>лет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ели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3600" dirty="0" smtClean="0">
                <a:solidFill>
                  <a:srgbClr val="FF0000"/>
                </a:solidFill>
              </a:rPr>
              <a:t>лет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ают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</a:t>
            </a:r>
            <a:r>
              <a:rPr lang="ru-RU" sz="3600" dirty="0" smtClean="0">
                <a:solidFill>
                  <a:srgbClr val="FF0000"/>
                </a:solidFill>
              </a:rPr>
              <a:t>лет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ели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lang="ru-RU" sz="3600" dirty="0" smtClean="0">
                <a:solidFill>
                  <a:srgbClr val="FF0000"/>
                </a:solidFill>
              </a:rPr>
              <a:t>лет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ела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</a:t>
            </a:r>
            <a:r>
              <a:rPr lang="ru-RU" sz="3600" dirty="0" smtClean="0">
                <a:solidFill>
                  <a:srgbClr val="FF0000"/>
                </a:solidFill>
              </a:rPr>
              <a:t>лет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ела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Роза\AppData\Local\Microsoft\Windows\Temporary Internet Files\Content.IE5\O7YO2K1F\MP9002276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1296"/>
            <a:ext cx="3168352" cy="22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оза\AppData\Local\Microsoft\Windows\Temporary Internet Files\Content.IE5\G3P4QD43\MP9001787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168352" cy="183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Придумай  слова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Про</a:t>
            </a:r>
          </a:p>
          <a:p>
            <a:r>
              <a:rPr lang="ru-RU" sz="4000" dirty="0" smtClean="0"/>
              <a:t>На</a:t>
            </a:r>
          </a:p>
          <a:p>
            <a:r>
              <a:rPr lang="ru-RU" sz="4000" dirty="0" smtClean="0"/>
              <a:t>От</a:t>
            </a:r>
          </a:p>
          <a:p>
            <a:r>
              <a:rPr lang="ru-RU" sz="4000" dirty="0" smtClean="0"/>
              <a:t>Вы</a:t>
            </a:r>
          </a:p>
          <a:p>
            <a:r>
              <a:rPr lang="ru-RU" sz="4000" dirty="0" smtClean="0"/>
              <a:t>Рас</a:t>
            </a:r>
          </a:p>
          <a:p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след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Роза\AppData\Local\Microsoft\Windows\Temporary Internet Files\Content.IE5\O7YO2K1F\MC9002156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1991762" cy="20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оза\AppData\Local\Microsoft\Windows\Temporary Internet Files\Content.IE5\XF9SGKBS\MM90028380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1296144" cy="105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Роза\AppData\Local\Microsoft\Windows\Temporary Internet Files\Content.IE5\G3P4QD43\MC9001975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4581053" cy="9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Суффикс-это часть слова,</a:t>
            </a:r>
            <a:br>
              <a:rPr lang="ru-RU" sz="3200" dirty="0" smtClean="0"/>
            </a:br>
            <a:r>
              <a:rPr lang="ru-RU" sz="3200" dirty="0" smtClean="0"/>
              <a:t>образующая новые слова.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14628727"/>
              </p:ext>
            </p:extLst>
          </p:nvPr>
        </p:nvGraphicFramePr>
        <p:xfrm>
          <a:off x="1298575" y="2120900"/>
          <a:ext cx="32004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 descr="C:\Users\Роза\AppData\Local\Microsoft\Windows\Temporary Internet Files\Content.IE5\G3P4QD43\MC90041254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6202"/>
            <a:ext cx="225129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417726" y="3501008"/>
            <a:ext cx="1446113" cy="2223516"/>
          </a:xfrm>
        </p:spPr>
        <p:txBody>
          <a:bodyPr/>
          <a:lstStyle/>
          <a:p>
            <a:r>
              <a:rPr lang="ru-RU" dirty="0" smtClean="0"/>
              <a:t>мячик</a:t>
            </a:r>
            <a:endParaRPr lang="ru-RU" dirty="0"/>
          </a:p>
        </p:txBody>
      </p:sp>
      <p:pic>
        <p:nvPicPr>
          <p:cNvPr id="7172" name="Picture 4" descr="C:\Users\Роза\AppData\Local\Microsoft\Windows\Temporary Internet Files\Content.IE5\O7YO2K1F\MC900437073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Придумай слова с суффиксом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2119313"/>
            <a:ext cx="3723888" cy="360521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ист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Роза\AppData\Local\Microsoft\Windows\Temporary Internet Files\Content.IE5\XF9SGKBS\MP900404920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088232" cy="18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Роза\AppData\Local\Microsoft\Windows\Temporary Internet Files\Content.IE5\2B37DBPC\MP90040019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3729980"/>
            <a:ext cx="2664296" cy="21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Роза\AppData\Local\Microsoft\Windows\Temporary Internet Files\Content.IE5\2B37DBPC\MP9003853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21116"/>
            <a:ext cx="2336304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Роза\AppData\Local\Microsoft\Windows\Temporary Internet Files\Content.IE5\O7YO2K1F\MC90043981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0162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Копилка суффиксов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у</a:t>
            </a:r>
            <a:r>
              <a:rPr lang="ru-RU" sz="3200" dirty="0" err="1" smtClean="0"/>
              <a:t>шк</a:t>
            </a:r>
            <a:endParaRPr lang="ru-RU" sz="3200" dirty="0" smtClean="0"/>
          </a:p>
          <a:p>
            <a:r>
              <a:rPr lang="ru-RU" sz="3200" dirty="0" err="1" smtClean="0"/>
              <a:t>ишк</a:t>
            </a:r>
            <a:endParaRPr lang="ru-RU" sz="3200" dirty="0" smtClean="0"/>
          </a:p>
          <a:p>
            <a:r>
              <a:rPr lang="ru-RU" sz="3200" dirty="0" err="1"/>
              <a:t>ю</a:t>
            </a:r>
            <a:r>
              <a:rPr lang="ru-RU" sz="3200" dirty="0" err="1" smtClean="0"/>
              <a:t>шк</a:t>
            </a:r>
            <a:endParaRPr lang="ru-RU" sz="3200" dirty="0" smtClean="0"/>
          </a:p>
          <a:p>
            <a:r>
              <a:rPr lang="ru-RU" sz="3200" dirty="0" err="1"/>
              <a:t>е</a:t>
            </a:r>
            <a:r>
              <a:rPr lang="ru-RU" sz="3200" dirty="0" err="1" smtClean="0"/>
              <a:t>ньк</a:t>
            </a:r>
            <a:endParaRPr lang="ru-RU" sz="3200" dirty="0" smtClean="0"/>
          </a:p>
          <a:p>
            <a:r>
              <a:rPr lang="ru-RU" sz="3200" dirty="0" err="1"/>
              <a:t>о</a:t>
            </a:r>
            <a:r>
              <a:rPr lang="ru-RU" sz="3200" dirty="0" err="1" smtClean="0"/>
              <a:t>ньк</a:t>
            </a:r>
            <a:endParaRPr lang="ru-RU" sz="3200" dirty="0" smtClean="0"/>
          </a:p>
          <a:p>
            <a:r>
              <a:rPr lang="ru-RU" sz="3200" dirty="0" err="1"/>
              <a:t>и</a:t>
            </a:r>
            <a:r>
              <a:rPr lang="ru-RU" sz="3200" dirty="0" err="1" smtClean="0"/>
              <a:t>ньк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z="3200" dirty="0"/>
              <a:t>и</a:t>
            </a:r>
            <a:r>
              <a:rPr lang="ru-RU" sz="3200" dirty="0" smtClean="0"/>
              <a:t>н </a:t>
            </a:r>
          </a:p>
          <a:p>
            <a:r>
              <a:rPr lang="ru-RU" sz="3200" dirty="0" err="1"/>
              <a:t>и</a:t>
            </a:r>
            <a:r>
              <a:rPr lang="ru-RU" sz="3200" dirty="0" err="1" smtClean="0"/>
              <a:t>щ</a:t>
            </a:r>
            <a:endParaRPr lang="ru-RU" sz="3200" dirty="0" smtClean="0"/>
          </a:p>
          <a:p>
            <a:r>
              <a:rPr lang="ru-RU" sz="3200" dirty="0" err="1"/>
              <a:t>т</a:t>
            </a:r>
            <a:r>
              <a:rPr lang="ru-RU" sz="3200" dirty="0" err="1" smtClean="0"/>
              <a:t>ель</a:t>
            </a:r>
            <a:endParaRPr lang="ru-RU" sz="3200" dirty="0" smtClean="0"/>
          </a:p>
          <a:p>
            <a:r>
              <a:rPr lang="ru-RU" sz="3200" dirty="0" err="1" smtClean="0"/>
              <a:t>ов</a:t>
            </a:r>
            <a:endParaRPr lang="ru-RU" sz="3200" dirty="0" smtClean="0"/>
          </a:p>
          <a:p>
            <a:r>
              <a:rPr lang="ru-RU" sz="3200" dirty="0" err="1" smtClean="0"/>
              <a:t>ск</a:t>
            </a:r>
            <a:endParaRPr lang="ru-RU" sz="3200" dirty="0" smtClean="0"/>
          </a:p>
          <a:p>
            <a:r>
              <a:rPr lang="ru-RU" sz="3200" dirty="0"/>
              <a:t>б</a:t>
            </a: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0" name="Picture 6" descr="C:\Users\Роза\AppData\Local\Microsoft\Windows\Temporary Internet Files\Content.IE5\XF9SGKBS\MC9004338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Роза\AppData\Local\Microsoft\Windows\Temporary Internet Files\Content.IE5\2B37DBPC\MC9004241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42937"/>
            <a:ext cx="1181100" cy="16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183</TotalTime>
  <Words>121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Приставки и суффиксы</vt:lpstr>
      <vt:lpstr>Приставка-это часть слова, образующая новые слова. Шел за-       при-         по-      на-     у-  ходить при-        у-   за-    на-   пере-     вы-    </vt:lpstr>
      <vt:lpstr>Придумай и запиши слова с корнем</vt:lpstr>
      <vt:lpstr>Внимание ! Будь вежлив!  </vt:lpstr>
      <vt:lpstr>Придумай предложения</vt:lpstr>
      <vt:lpstr>         Придумай  слова </vt:lpstr>
      <vt:lpstr>Суффикс-это часть слова, образующая новые слова.</vt:lpstr>
      <vt:lpstr>Придумай слова с суффиксом</vt:lpstr>
      <vt:lpstr>Копилка суффиксов</vt:lpstr>
      <vt:lpstr>Игра «Расшифруй»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Приставки и предлоги</dc:title>
  <dc:creator>Роза</dc:creator>
  <cp:lastModifiedBy>Роза</cp:lastModifiedBy>
  <cp:revision>21</cp:revision>
  <dcterms:created xsi:type="dcterms:W3CDTF">2013-03-14T07:29:09Z</dcterms:created>
  <dcterms:modified xsi:type="dcterms:W3CDTF">2013-03-20T15:58:33Z</dcterms:modified>
</cp:coreProperties>
</file>